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301" r:id="rId3"/>
    <p:sldId id="302" r:id="rId4"/>
    <p:sldId id="303" r:id="rId5"/>
    <p:sldId id="304" r:id="rId6"/>
    <p:sldId id="307" r:id="rId7"/>
    <p:sldId id="342" r:id="rId8"/>
    <p:sldId id="343" r:id="rId9"/>
    <p:sldId id="309" r:id="rId10"/>
    <p:sldId id="298" r:id="rId11"/>
    <p:sldId id="299" r:id="rId12"/>
    <p:sldId id="311" r:id="rId13"/>
    <p:sldId id="312" r:id="rId14"/>
    <p:sldId id="287" r:id="rId15"/>
    <p:sldId id="339" r:id="rId16"/>
    <p:sldId id="340" r:id="rId17"/>
    <p:sldId id="288" r:id="rId18"/>
    <p:sldId id="315" r:id="rId19"/>
    <p:sldId id="314" r:id="rId20"/>
    <p:sldId id="289" r:id="rId21"/>
    <p:sldId id="290" r:id="rId22"/>
    <p:sldId id="316" r:id="rId23"/>
    <p:sldId id="317" r:id="rId24"/>
    <p:sldId id="294" r:id="rId25"/>
    <p:sldId id="292" r:id="rId26"/>
    <p:sldId id="337" r:id="rId27"/>
    <p:sldId id="338" r:id="rId28"/>
    <p:sldId id="293" r:id="rId29"/>
    <p:sldId id="319" r:id="rId30"/>
    <p:sldId id="320" r:id="rId31"/>
    <p:sldId id="326" r:id="rId32"/>
    <p:sldId id="321" r:id="rId33"/>
    <p:sldId id="322" r:id="rId34"/>
    <p:sldId id="323" r:id="rId35"/>
    <p:sldId id="268" r:id="rId36"/>
    <p:sldId id="324" r:id="rId37"/>
    <p:sldId id="325" r:id="rId38"/>
    <p:sldId id="271" r:id="rId39"/>
    <p:sldId id="272" r:id="rId40"/>
    <p:sldId id="273" r:id="rId41"/>
    <p:sldId id="275" r:id="rId42"/>
    <p:sldId id="276" r:id="rId43"/>
    <p:sldId id="274" r:id="rId44"/>
    <p:sldId id="278" r:id="rId45"/>
    <p:sldId id="277" r:id="rId46"/>
    <p:sldId id="279" r:id="rId47"/>
    <p:sldId id="327" r:id="rId48"/>
    <p:sldId id="282" r:id="rId49"/>
    <p:sldId id="280" r:id="rId50"/>
    <p:sldId id="269" r:id="rId51"/>
    <p:sldId id="328" r:id="rId52"/>
    <p:sldId id="257" r:id="rId53"/>
    <p:sldId id="258" r:id="rId54"/>
    <p:sldId id="259" r:id="rId55"/>
    <p:sldId id="260" r:id="rId56"/>
    <p:sldId id="261" r:id="rId57"/>
    <p:sldId id="263" r:id="rId58"/>
    <p:sldId id="264" r:id="rId59"/>
    <p:sldId id="265" r:id="rId60"/>
    <p:sldId id="266" r:id="rId61"/>
    <p:sldId id="329" r:id="rId62"/>
    <p:sldId id="330" r:id="rId63"/>
    <p:sldId id="331" r:id="rId64"/>
    <p:sldId id="295" r:id="rId65"/>
    <p:sldId id="335" r:id="rId66"/>
    <p:sldId id="332" r:id="rId67"/>
    <p:sldId id="334" r:id="rId68"/>
    <p:sldId id="33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4FC: Devolution" id="{5155C4A1-B3C5-4845-B370-E31889BC2DB7}">
          <p14:sldIdLst>
            <p14:sldId id="256"/>
            <p14:sldId id="301"/>
            <p14:sldId id="302"/>
            <p14:sldId id="303"/>
            <p14:sldId id="304"/>
            <p14:sldId id="307"/>
            <p14:sldId id="342"/>
            <p14:sldId id="343"/>
            <p14:sldId id="309"/>
            <p14:sldId id="298"/>
            <p14:sldId id="299"/>
            <p14:sldId id="311"/>
            <p14:sldId id="312"/>
            <p14:sldId id="287"/>
            <p14:sldId id="339"/>
            <p14:sldId id="340"/>
            <p14:sldId id="288"/>
            <p14:sldId id="315"/>
            <p14:sldId id="314"/>
            <p14:sldId id="289"/>
            <p14:sldId id="290"/>
            <p14:sldId id="316"/>
            <p14:sldId id="317"/>
            <p14:sldId id="294"/>
            <p14:sldId id="292"/>
            <p14:sldId id="337"/>
            <p14:sldId id="338"/>
            <p14:sldId id="293"/>
            <p14:sldId id="319"/>
            <p14:sldId id="320"/>
            <p14:sldId id="326"/>
            <p14:sldId id="321"/>
            <p14:sldId id="322"/>
          </p14:sldIdLst>
        </p14:section>
        <p14:section name="14FC_Local_Bodies" id="{A742F719-98EF-4C88-9BE8-78AAB1CC7249}">
          <p14:sldIdLst>
            <p14:sldId id="323"/>
            <p14:sldId id="268"/>
            <p14:sldId id="324"/>
            <p14:sldId id="325"/>
            <p14:sldId id="271"/>
            <p14:sldId id="272"/>
            <p14:sldId id="273"/>
            <p14:sldId id="275"/>
            <p14:sldId id="276"/>
            <p14:sldId id="274"/>
            <p14:sldId id="278"/>
            <p14:sldId id="277"/>
            <p14:sldId id="279"/>
            <p14:sldId id="327"/>
            <p14:sldId id="282"/>
            <p14:sldId id="280"/>
            <p14:sldId id="269"/>
            <p14:sldId id="328"/>
          </p14:sldIdLst>
        </p14:section>
        <p14:section name="14FC: Disaster Management" id="{90664330-A331-4279-AA5B-B797E8AD2458}">
          <p14:sldIdLst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329"/>
          </p14:sldIdLst>
        </p14:section>
        <p14:section name="14FC: Others" id="{4281CE9E-2637-4245-9472-ABA821C6E463}">
          <p14:sldIdLst>
            <p14:sldId id="330"/>
            <p14:sldId id="331"/>
            <p14:sldId id="295"/>
            <p14:sldId id="335"/>
            <p14:sldId id="332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F7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'14th FC'!$F$2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Lbl>
              <c:idx val="2"/>
              <c:layout>
                <c:manualLayout>
                  <c:x val="-0.16908212560386474"/>
                  <c:y val="-1.20663638611073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4.6577452180426401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'14th FC'!$E$3:$E$7</c:f>
              <c:strCache>
                <c:ptCount val="5"/>
                <c:pt idx="0">
                  <c:v>Population</c:v>
                </c:pt>
                <c:pt idx="1">
                  <c:v>Demographic-Change</c:v>
                </c:pt>
                <c:pt idx="2">
                  <c:v>Income-Distance</c:v>
                </c:pt>
                <c:pt idx="3">
                  <c:v>Area</c:v>
                </c:pt>
                <c:pt idx="4">
                  <c:v>Forest-Cover</c:v>
                </c:pt>
              </c:strCache>
            </c:strRef>
          </c:cat>
          <c:val>
            <c:numRef>
              <c:f>'14th FC'!$F$3:$F$7</c:f>
              <c:numCache>
                <c:formatCode>General</c:formatCode>
                <c:ptCount val="5"/>
                <c:pt idx="0">
                  <c:v>17.5</c:v>
                </c:pt>
                <c:pt idx="1">
                  <c:v>10</c:v>
                </c:pt>
                <c:pt idx="2">
                  <c:v>50</c:v>
                </c:pt>
                <c:pt idx="3">
                  <c:v>15</c:v>
                </c:pt>
                <c:pt idx="4">
                  <c:v>7.5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image" Target="../media/image17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6" Type="http://schemas.openxmlformats.org/officeDocument/2006/relationships/image" Target="../media/image29.jpe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image" Target="../media/image17.png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image" Target="../media/image17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image" Target="../media/image35.jpeg"/><Relationship Id="rId6" Type="http://schemas.openxmlformats.org/officeDocument/2006/relationships/image" Target="../media/image39.png"/><Relationship Id="rId5" Type="http://schemas.openxmlformats.org/officeDocument/2006/relationships/image" Target="../media/image33.jpg"/><Relationship Id="rId4" Type="http://schemas.openxmlformats.org/officeDocument/2006/relationships/image" Target="../media/image38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Function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1.Tax devolution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6FCABE54-A200-4ECD-B4DF-B638A2145685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2.PRI-SFC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E698664B-7546-4ECD-B432-78AF019B17D5}" type="parTrans" cxnId="{56F68718-C18A-47B9-BEB5-773C95A967F1}">
      <dgm:prSet/>
      <dgm:spPr/>
      <dgm:t>
        <a:bodyPr/>
        <a:lstStyle/>
        <a:p>
          <a:endParaRPr lang="en-US"/>
        </a:p>
      </dgm:t>
    </dgm:pt>
    <dgm:pt modelId="{E3C1A155-1E9C-443D-98F1-8D1590284114}" type="sibTrans" cxnId="{56F68718-C18A-47B9-BEB5-773C95A967F1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CD23BA17-C952-404B-AEE3-C6BAB2EE43F1}" type="pres">
      <dgm:prSet presAssocID="{E698664B-7546-4ECD-B432-78AF019B17D5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0004AA34-BD65-42B6-AB6F-C3E186C93928}" type="pres">
      <dgm:prSet presAssocID="{E698664B-7546-4ECD-B432-78AF019B17D5}" presName="connTx" presStyleLbl="parChTrans1D2" presStyleIdx="1" presStyleCnt="4"/>
      <dgm:spPr/>
      <dgm:t>
        <a:bodyPr/>
        <a:lstStyle/>
        <a:p>
          <a:endParaRPr lang="en-US"/>
        </a:p>
      </dgm:t>
    </dgm:pt>
    <dgm:pt modelId="{FB8AD98F-30BF-4CF4-9684-6AEDEBE1C2BE}" type="pres">
      <dgm:prSet presAssocID="{6FCABE54-A200-4ECD-B4DF-B638A2145685}" presName="root2" presStyleCnt="0"/>
      <dgm:spPr/>
    </dgm:pt>
    <dgm:pt modelId="{4D53AE7C-CBED-4D80-904E-DA75DCB95B36}" type="pres">
      <dgm:prSet presAssocID="{6FCABE54-A200-4ECD-B4DF-B638A2145685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A43C14-9382-4DE7-8101-7ED1E26C04E4}" type="pres">
      <dgm:prSet presAssocID="{6FCABE54-A200-4ECD-B4DF-B638A2145685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DA160523-8CFB-4ABB-B53E-F65AAD037D39}" type="presOf" srcId="{BEB4EED0-4817-4391-A3FF-A04F505F126D}" destId="{244AA668-A0B8-4D50-BA8C-7E5DCA051DDC}" srcOrd="0" destOrd="0" presId="urn:microsoft.com/office/officeart/2008/layout/HorizontalMultiLevelHierarchy"/>
    <dgm:cxn modelId="{5B20E49E-0CAE-43B7-86A0-151E2D75EF68}" type="presOf" srcId="{14B657F7-02AD-4E71-AD52-05C7281E1864}" destId="{0201FACD-1506-4945-897D-4A13F83B0D5B}" srcOrd="0" destOrd="0" presId="urn:microsoft.com/office/officeart/2008/layout/HorizontalMultiLevelHierarchy"/>
    <dgm:cxn modelId="{E9547F1A-3B2D-485A-AADF-60B4C79D3DC4}" type="presOf" srcId="{6FCABE54-A200-4ECD-B4DF-B638A2145685}" destId="{4D53AE7C-CBED-4D80-904E-DA75DCB95B36}" srcOrd="0" destOrd="0" presId="urn:microsoft.com/office/officeart/2008/layout/HorizontalMultiLevelHierarchy"/>
    <dgm:cxn modelId="{56F68718-C18A-47B9-BEB5-773C95A967F1}" srcId="{14B657F7-02AD-4E71-AD52-05C7281E1864}" destId="{6FCABE54-A200-4ECD-B4DF-B638A2145685}" srcOrd="1" destOrd="0" parTransId="{E698664B-7546-4ECD-B432-78AF019B17D5}" sibTransId="{E3C1A155-1E9C-443D-98F1-8D1590284114}"/>
    <dgm:cxn modelId="{38FBAC0C-62CB-4178-81FF-D9DFC3573277}" type="presOf" srcId="{003268DF-4246-49EB-8FEA-4C89C4D6E4A0}" destId="{C63DC05E-0FBF-4ABE-A554-F420F6D00CCB}" srcOrd="1" destOrd="0" presId="urn:microsoft.com/office/officeart/2008/layout/HorizontalMultiLevelHierarchy"/>
    <dgm:cxn modelId="{06C50087-A6C4-463C-8B5D-E70114CEE91B}" type="presOf" srcId="{526CE006-9E23-45E3-814A-4359A7041B86}" destId="{31B8FCD7-7105-4484-A27B-4ED3C980953D}" srcOrd="0" destOrd="0" presId="urn:microsoft.com/office/officeart/2008/layout/HorizontalMultiLevelHierarchy"/>
    <dgm:cxn modelId="{C554FD2C-11DE-4A5A-8903-9C6A585CD5AB}" type="presOf" srcId="{2D5FCB51-4E84-41B3-B370-C22AE9898D70}" destId="{6F0576D6-6703-4B3D-BFBC-6B50F640CD76}" srcOrd="1" destOrd="0" presId="urn:microsoft.com/office/officeart/2008/layout/HorizontalMultiLevelHierarchy"/>
    <dgm:cxn modelId="{78B01C1F-604E-48B5-ABAC-4FABF659FF48}" type="presOf" srcId="{003268DF-4246-49EB-8FEA-4C89C4D6E4A0}" destId="{6F9EBA35-621E-4959-9BA8-8AC752DA5276}" srcOrd="0" destOrd="0" presId="urn:microsoft.com/office/officeart/2008/layout/HorizontalMultiLevelHierarchy"/>
    <dgm:cxn modelId="{8F049E58-6991-439C-9F86-CBF76E0816B5}" type="presOf" srcId="{2D5FCB51-4E84-41B3-B370-C22AE9898D70}" destId="{16479B75-5900-4036-BD13-F21311F37866}" srcOrd="0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0128A014-6B41-496C-9CB1-EA47CBF64A00}" type="presOf" srcId="{E698664B-7546-4ECD-B432-78AF019B17D5}" destId="{CD23BA17-C952-404B-AEE3-C6BAB2EE43F1}" srcOrd="0" destOrd="0" presId="urn:microsoft.com/office/officeart/2008/layout/HorizontalMultiLevelHierarchy"/>
    <dgm:cxn modelId="{B9A4D240-00D3-41F1-976B-99B1C00856FA}" type="presOf" srcId="{278B6208-9662-4A77-90EA-4EC5A4A19ACB}" destId="{3E9895DA-53AA-4057-A374-FCC97CF41CBF}" srcOrd="1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17BE61A5-1EB1-412D-8EB6-AB03E22CEDCB}" type="presOf" srcId="{278B6208-9662-4A77-90EA-4EC5A4A19ACB}" destId="{0692DAAF-0659-4D96-A2FE-D820C6389574}" srcOrd="0" destOrd="0" presId="urn:microsoft.com/office/officeart/2008/layout/HorizontalMultiLevelHierarchy"/>
    <dgm:cxn modelId="{9D96E59C-E459-41DA-B7DE-7B706259A362}" type="presOf" srcId="{9DBC4820-1301-4FCA-8D3E-AD5AF0C39623}" destId="{F144DDD9-1BCF-42A9-91E4-A29A1868F942}" srcOrd="0" destOrd="0" presId="urn:microsoft.com/office/officeart/2008/layout/HorizontalMultiLevelHierarchy"/>
    <dgm:cxn modelId="{0E6E3671-7341-4B10-9C26-F7D7ADB6533A}" type="presOf" srcId="{E698664B-7546-4ECD-B432-78AF019B17D5}" destId="{0004AA34-BD65-42B6-AB6F-C3E186C93928}" srcOrd="1" destOrd="0" presId="urn:microsoft.com/office/officeart/2008/layout/HorizontalMultiLevelHierarchy"/>
    <dgm:cxn modelId="{3C1B1F00-4EBB-482D-A0C7-757B75A81BCF}" type="presOf" srcId="{2873628D-5BDF-4AA5-B357-BDA9213C3E78}" destId="{5E51EFDA-984E-4712-850F-57CCD350177F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317D76F3-69E2-4449-A460-136AC2C46B7C}" type="presParOf" srcId="{31B8FCD7-7105-4484-A27B-4ED3C980953D}" destId="{CFBBA2DF-DB3E-4868-8C31-E81306F56A65}" srcOrd="0" destOrd="0" presId="urn:microsoft.com/office/officeart/2008/layout/HorizontalMultiLevelHierarchy"/>
    <dgm:cxn modelId="{C2F4036F-F2D9-45D4-9554-E0781E2B71AA}" type="presParOf" srcId="{CFBBA2DF-DB3E-4868-8C31-E81306F56A65}" destId="{0201FACD-1506-4945-897D-4A13F83B0D5B}" srcOrd="0" destOrd="0" presId="urn:microsoft.com/office/officeart/2008/layout/HorizontalMultiLevelHierarchy"/>
    <dgm:cxn modelId="{66C2809A-53C9-4D28-84AC-E73055074128}" type="presParOf" srcId="{CFBBA2DF-DB3E-4868-8C31-E81306F56A65}" destId="{343C2CD5-5DAF-4C5A-810E-06A077ABF50F}" srcOrd="1" destOrd="0" presId="urn:microsoft.com/office/officeart/2008/layout/HorizontalMultiLevelHierarchy"/>
    <dgm:cxn modelId="{881E7A15-E172-4AAF-97D4-E368D1321AC5}" type="presParOf" srcId="{343C2CD5-5DAF-4C5A-810E-06A077ABF50F}" destId="{0692DAAF-0659-4D96-A2FE-D820C6389574}" srcOrd="0" destOrd="0" presId="urn:microsoft.com/office/officeart/2008/layout/HorizontalMultiLevelHierarchy"/>
    <dgm:cxn modelId="{544B12D5-86B9-4D0D-93BC-3D1FAB71388D}" type="presParOf" srcId="{0692DAAF-0659-4D96-A2FE-D820C6389574}" destId="{3E9895DA-53AA-4057-A374-FCC97CF41CBF}" srcOrd="0" destOrd="0" presId="urn:microsoft.com/office/officeart/2008/layout/HorizontalMultiLevelHierarchy"/>
    <dgm:cxn modelId="{95EA182B-9534-4FFE-9D03-A6A47E3D26A0}" type="presParOf" srcId="{343C2CD5-5DAF-4C5A-810E-06A077ABF50F}" destId="{81EB8D39-758F-4407-9F0D-FBFC411FDA05}" srcOrd="1" destOrd="0" presId="urn:microsoft.com/office/officeart/2008/layout/HorizontalMultiLevelHierarchy"/>
    <dgm:cxn modelId="{F072AD85-6864-4EAE-8FB4-CC81D11F0C27}" type="presParOf" srcId="{81EB8D39-758F-4407-9F0D-FBFC411FDA05}" destId="{F144DDD9-1BCF-42A9-91E4-A29A1868F942}" srcOrd="0" destOrd="0" presId="urn:microsoft.com/office/officeart/2008/layout/HorizontalMultiLevelHierarchy"/>
    <dgm:cxn modelId="{19880759-EF3B-4E23-8A9E-9623BFADF545}" type="presParOf" srcId="{81EB8D39-758F-4407-9F0D-FBFC411FDA05}" destId="{D68F18BD-0DBA-4E19-ADF3-E72E325AAD16}" srcOrd="1" destOrd="0" presId="urn:microsoft.com/office/officeart/2008/layout/HorizontalMultiLevelHierarchy"/>
    <dgm:cxn modelId="{208A6BBB-8DBF-4810-B633-6B0EBB133CA8}" type="presParOf" srcId="{343C2CD5-5DAF-4C5A-810E-06A077ABF50F}" destId="{CD23BA17-C952-404B-AEE3-C6BAB2EE43F1}" srcOrd="2" destOrd="0" presId="urn:microsoft.com/office/officeart/2008/layout/HorizontalMultiLevelHierarchy"/>
    <dgm:cxn modelId="{572D85A5-CE68-4613-8D0B-D6075D5B3681}" type="presParOf" srcId="{CD23BA17-C952-404B-AEE3-C6BAB2EE43F1}" destId="{0004AA34-BD65-42B6-AB6F-C3E186C93928}" srcOrd="0" destOrd="0" presId="urn:microsoft.com/office/officeart/2008/layout/HorizontalMultiLevelHierarchy"/>
    <dgm:cxn modelId="{491462F7-7685-48ED-B5BD-984497F6FF62}" type="presParOf" srcId="{343C2CD5-5DAF-4C5A-810E-06A077ABF50F}" destId="{FB8AD98F-30BF-4CF4-9684-6AEDEBE1C2BE}" srcOrd="3" destOrd="0" presId="urn:microsoft.com/office/officeart/2008/layout/HorizontalMultiLevelHierarchy"/>
    <dgm:cxn modelId="{A8F31D19-E5CB-4730-B5AC-AAF3F10FFA2A}" type="presParOf" srcId="{FB8AD98F-30BF-4CF4-9684-6AEDEBE1C2BE}" destId="{4D53AE7C-CBED-4D80-904E-DA75DCB95B36}" srcOrd="0" destOrd="0" presId="urn:microsoft.com/office/officeart/2008/layout/HorizontalMultiLevelHierarchy"/>
    <dgm:cxn modelId="{C8D0A018-B9E3-4BDC-933D-5E510C9A5183}" type="presParOf" srcId="{FB8AD98F-30BF-4CF4-9684-6AEDEBE1C2BE}" destId="{51A43C14-9382-4DE7-8101-7ED1E26C04E4}" srcOrd="1" destOrd="0" presId="urn:microsoft.com/office/officeart/2008/layout/HorizontalMultiLevelHierarchy"/>
    <dgm:cxn modelId="{FED5CD36-4871-4E7B-9338-9EF1BEAC4ECF}" type="presParOf" srcId="{343C2CD5-5DAF-4C5A-810E-06A077ABF50F}" destId="{6F9EBA35-621E-4959-9BA8-8AC752DA5276}" srcOrd="4" destOrd="0" presId="urn:microsoft.com/office/officeart/2008/layout/HorizontalMultiLevelHierarchy"/>
    <dgm:cxn modelId="{61B816E4-52AC-4A56-A900-CF4E322F7358}" type="presParOf" srcId="{6F9EBA35-621E-4959-9BA8-8AC752DA5276}" destId="{C63DC05E-0FBF-4ABE-A554-F420F6D00CCB}" srcOrd="0" destOrd="0" presId="urn:microsoft.com/office/officeart/2008/layout/HorizontalMultiLevelHierarchy"/>
    <dgm:cxn modelId="{AD9ED25A-D1FC-447D-9B4A-604D32685D6A}" type="presParOf" srcId="{343C2CD5-5DAF-4C5A-810E-06A077ABF50F}" destId="{E43FFF12-EDBF-42D2-867B-66D56BAD1418}" srcOrd="5" destOrd="0" presId="urn:microsoft.com/office/officeart/2008/layout/HorizontalMultiLevelHierarchy"/>
    <dgm:cxn modelId="{37ADDEEA-43D7-46DD-B17D-D71C86CC25B5}" type="presParOf" srcId="{E43FFF12-EDBF-42D2-867B-66D56BAD1418}" destId="{5E51EFDA-984E-4712-850F-57CCD350177F}" srcOrd="0" destOrd="0" presId="urn:microsoft.com/office/officeart/2008/layout/HorizontalMultiLevelHierarchy"/>
    <dgm:cxn modelId="{F699E980-D8DC-449C-989C-25E374791D8D}" type="presParOf" srcId="{E43FFF12-EDBF-42D2-867B-66D56BAD1418}" destId="{24DAB728-DA60-48AB-A141-06B7822F5F4C}" srcOrd="1" destOrd="0" presId="urn:microsoft.com/office/officeart/2008/layout/HorizontalMultiLevelHierarchy"/>
    <dgm:cxn modelId="{2EDDD266-CF0A-43ED-AEA7-6CCAE5BDBD53}" type="presParOf" srcId="{343C2CD5-5DAF-4C5A-810E-06A077ABF50F}" destId="{16479B75-5900-4036-BD13-F21311F37866}" srcOrd="6" destOrd="0" presId="urn:microsoft.com/office/officeart/2008/layout/HorizontalMultiLevelHierarchy"/>
    <dgm:cxn modelId="{E6CE3AF0-D044-478C-9F33-163457FD447A}" type="presParOf" srcId="{16479B75-5900-4036-BD13-F21311F37866}" destId="{6F0576D6-6703-4B3D-BFBC-6B50F640CD76}" srcOrd="0" destOrd="0" presId="urn:microsoft.com/office/officeart/2008/layout/HorizontalMultiLevelHierarchy"/>
    <dgm:cxn modelId="{C611AAD4-B4BE-432F-AFD0-917F4BC9B9F2}" type="presParOf" srcId="{343C2CD5-5DAF-4C5A-810E-06A077ABF50F}" destId="{CE9F74A6-D99F-4C36-A3AA-B006980E1605}" srcOrd="7" destOrd="0" presId="urn:microsoft.com/office/officeart/2008/layout/HorizontalMultiLevelHierarchy"/>
    <dgm:cxn modelId="{BFDFDFA3-E815-4EBC-854A-61717A1AC34B}" type="presParOf" srcId="{CE9F74A6-D99F-4C36-A3AA-B006980E1605}" destId="{244AA668-A0B8-4D50-BA8C-7E5DCA051DDC}" srcOrd="0" destOrd="0" presId="urn:microsoft.com/office/officeart/2008/layout/HorizontalMultiLevelHierarchy"/>
    <dgm:cxn modelId="{2BDC3F1A-233C-43D5-812A-C39A2D38F948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107456-997E-4707-B341-42B53BE680E0}" type="doc">
      <dgm:prSet loTypeId="urn:microsoft.com/office/officeart/2008/layout/PictureStrips" loCatId="picture" qsTypeId="urn:microsoft.com/office/officeart/2005/8/quickstyle/simple1" qsCatId="simple" csTypeId="urn:microsoft.com/office/officeart/2005/8/colors/colorful2" csCatId="colorful" phldr="1"/>
      <dgm:spPr/>
    </dgm:pt>
    <dgm:pt modelId="{F9262BE8-2BF5-40ED-A479-700A242D8CB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Population Census 1971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BCCBE5A4-E157-4CE1-BF36-D17031BEC3D5}" type="parTrans" cxnId="{B0559A97-F6E5-4F12-B0EF-3ABDBA5564E8}">
      <dgm:prSet/>
      <dgm:spPr/>
      <dgm:t>
        <a:bodyPr/>
        <a:lstStyle/>
        <a:p>
          <a:endParaRPr lang="en-US"/>
        </a:p>
      </dgm:t>
    </dgm:pt>
    <dgm:pt modelId="{6D8541FD-45EF-44F1-929D-370FA88F365C}" type="sibTrans" cxnId="{B0559A97-F6E5-4F12-B0EF-3ABDBA5564E8}">
      <dgm:prSet/>
      <dgm:spPr/>
      <dgm:t>
        <a:bodyPr/>
        <a:lstStyle/>
        <a:p>
          <a:endParaRPr lang="en-US"/>
        </a:p>
      </dgm:t>
    </dgm:pt>
    <dgm:pt modelId="{3FD91D8E-CD3B-48AD-A8FB-B9AF0480FADE}">
      <dgm:prSet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  <a:latin typeface="Franklin Gothic Medium Cond" panose="020B0606030402020204" pitchFamily="34" charset="0"/>
            </a:rPr>
            <a:t>Demo.Change</a:t>
          </a:r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 Census 2011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0C058C7F-8665-4D7E-B6C8-9667847E0607}" type="parTrans" cxnId="{F2CABEC8-5B62-45AB-A7C9-A47FCF40519D}">
      <dgm:prSet/>
      <dgm:spPr/>
      <dgm:t>
        <a:bodyPr/>
        <a:lstStyle/>
        <a:p>
          <a:endParaRPr lang="en-US"/>
        </a:p>
      </dgm:t>
    </dgm:pt>
    <dgm:pt modelId="{48D4F156-3400-4936-8293-E272669437AA}" type="sibTrans" cxnId="{F2CABEC8-5B62-45AB-A7C9-A47FCF40519D}">
      <dgm:prSet/>
      <dgm:spPr/>
      <dgm:t>
        <a:bodyPr/>
        <a:lstStyle/>
        <a:p>
          <a:endParaRPr lang="en-US"/>
        </a:p>
      </dgm:t>
    </dgm:pt>
    <dgm:pt modelId="{B458EC45-4261-4C54-919D-F95AB0BF2418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Income-Distance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8AC17B2C-E30A-473F-9BE7-4CBCEBA5ECB4}" type="parTrans" cxnId="{199E1A54-1F37-41C4-8389-B163FC0494D9}">
      <dgm:prSet/>
      <dgm:spPr/>
      <dgm:t>
        <a:bodyPr/>
        <a:lstStyle/>
        <a:p>
          <a:endParaRPr lang="en-US"/>
        </a:p>
      </dgm:t>
    </dgm:pt>
    <dgm:pt modelId="{16384DA2-29ED-40BD-933F-641100D81E38}" type="sibTrans" cxnId="{199E1A54-1F37-41C4-8389-B163FC0494D9}">
      <dgm:prSet/>
      <dgm:spPr/>
      <dgm:t>
        <a:bodyPr/>
        <a:lstStyle/>
        <a:p>
          <a:endParaRPr lang="en-US"/>
        </a:p>
      </dgm:t>
    </dgm:pt>
    <dgm:pt modelId="{45B7CD8F-A0D9-494F-B04E-240A534B40FD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Area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82DE2114-8141-41EC-A8B6-648ECC6B1577}" type="parTrans" cxnId="{7470DF81-35DF-4880-B012-5417C1893821}">
      <dgm:prSet/>
      <dgm:spPr/>
      <dgm:t>
        <a:bodyPr/>
        <a:lstStyle/>
        <a:p>
          <a:endParaRPr lang="en-US"/>
        </a:p>
      </dgm:t>
    </dgm:pt>
    <dgm:pt modelId="{48B29947-0454-4B03-B954-2FC9E1156652}" type="sibTrans" cxnId="{7470DF81-35DF-4880-B012-5417C1893821}">
      <dgm:prSet/>
      <dgm:spPr/>
      <dgm:t>
        <a:bodyPr/>
        <a:lstStyle/>
        <a:p>
          <a:endParaRPr lang="en-US"/>
        </a:p>
      </dgm:t>
    </dgm:pt>
    <dgm:pt modelId="{EA8EABF1-AFAC-4B6E-9639-2452F870DE8B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Forest-Cover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D1A5C6BE-ED04-42BF-8C0F-F38556982498}" type="parTrans" cxnId="{7E507311-E318-4B89-BD0A-305B958A2C3B}">
      <dgm:prSet/>
      <dgm:spPr/>
      <dgm:t>
        <a:bodyPr/>
        <a:lstStyle/>
        <a:p>
          <a:endParaRPr lang="en-US"/>
        </a:p>
      </dgm:t>
    </dgm:pt>
    <dgm:pt modelId="{0665C964-2427-4915-A3D3-C69488D6F062}" type="sibTrans" cxnId="{7E507311-E318-4B89-BD0A-305B958A2C3B}">
      <dgm:prSet/>
      <dgm:spPr/>
      <dgm:t>
        <a:bodyPr/>
        <a:lstStyle/>
        <a:p>
          <a:endParaRPr lang="en-US"/>
        </a:p>
      </dgm:t>
    </dgm:pt>
    <dgm:pt modelId="{B4B78C4A-C4F7-437B-8FC9-B682D4863BED}" type="pres">
      <dgm:prSet presAssocID="{81107456-997E-4707-B341-42B53BE680E0}" presName="Name0" presStyleCnt="0">
        <dgm:presLayoutVars>
          <dgm:dir/>
          <dgm:resizeHandles val="exact"/>
        </dgm:presLayoutVars>
      </dgm:prSet>
      <dgm:spPr/>
    </dgm:pt>
    <dgm:pt modelId="{C190B3C7-6B46-4321-A5F7-396B349E039A}" type="pres">
      <dgm:prSet presAssocID="{F9262BE8-2BF5-40ED-A479-700A242D8CBF}" presName="composite" presStyleCnt="0"/>
      <dgm:spPr/>
    </dgm:pt>
    <dgm:pt modelId="{86979D0D-33BF-4CCC-8933-BEAFE222C983}" type="pres">
      <dgm:prSet presAssocID="{F9262BE8-2BF5-40ED-A479-700A242D8CBF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251AE2-8F8E-4F11-A40D-04AD70F5E6BD}" type="pres">
      <dgm:prSet presAssocID="{F9262BE8-2BF5-40ED-A479-700A242D8CBF}" presName="rect2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3B756A0-C949-41F3-87C3-506A82FDC1D0}" type="pres">
      <dgm:prSet presAssocID="{6D8541FD-45EF-44F1-929D-370FA88F365C}" presName="sibTrans" presStyleCnt="0"/>
      <dgm:spPr/>
    </dgm:pt>
    <dgm:pt modelId="{D423F2CC-5086-474A-9630-1E2493E7DC3D}" type="pres">
      <dgm:prSet presAssocID="{3FD91D8E-CD3B-48AD-A8FB-B9AF0480FADE}" presName="composite" presStyleCnt="0"/>
      <dgm:spPr/>
    </dgm:pt>
    <dgm:pt modelId="{A1832177-C811-49CF-A078-7B128E600D4F}" type="pres">
      <dgm:prSet presAssocID="{3FD91D8E-CD3B-48AD-A8FB-B9AF0480FADE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64BE1-6C13-4AD7-AC98-A861385435FC}" type="pres">
      <dgm:prSet presAssocID="{3FD91D8E-CD3B-48AD-A8FB-B9AF0480FADE}" presName="rect2" presStyleLbl="fgImgPlace1" presStyleIdx="1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B83A80C-2FBC-4A18-8D82-72EE112F7232}" type="pres">
      <dgm:prSet presAssocID="{48D4F156-3400-4936-8293-E272669437AA}" presName="sibTrans" presStyleCnt="0"/>
      <dgm:spPr/>
    </dgm:pt>
    <dgm:pt modelId="{5BA1CFFD-7CDC-4B98-A198-1A4A7388C295}" type="pres">
      <dgm:prSet presAssocID="{B458EC45-4261-4C54-919D-F95AB0BF2418}" presName="composite" presStyleCnt="0"/>
      <dgm:spPr/>
    </dgm:pt>
    <dgm:pt modelId="{F59E37C2-F86A-440C-ACED-1F7E674A1EC9}" type="pres">
      <dgm:prSet presAssocID="{B458EC45-4261-4C54-919D-F95AB0BF2418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35242-18E0-4B74-8976-31A0468430D0}" type="pres">
      <dgm:prSet presAssocID="{B458EC45-4261-4C54-919D-F95AB0BF2418}" presName="rect2" presStyleLbl="fgImgPlace1" presStyleIdx="2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BF4A8EA-F17A-4DB7-A744-F2531BFB47A4}" type="pres">
      <dgm:prSet presAssocID="{16384DA2-29ED-40BD-933F-641100D81E38}" presName="sibTrans" presStyleCnt="0"/>
      <dgm:spPr/>
    </dgm:pt>
    <dgm:pt modelId="{3C2BF27E-A899-4C50-86FC-5CFA4EF59907}" type="pres">
      <dgm:prSet presAssocID="{45B7CD8F-A0D9-494F-B04E-240A534B40FD}" presName="composite" presStyleCnt="0"/>
      <dgm:spPr/>
    </dgm:pt>
    <dgm:pt modelId="{35F81E3C-A7F7-414C-9CFA-76408DFB3504}" type="pres">
      <dgm:prSet presAssocID="{45B7CD8F-A0D9-494F-B04E-240A534B40FD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EE1A3-ABE7-4594-82E8-F0472A5E154E}" type="pres">
      <dgm:prSet presAssocID="{45B7CD8F-A0D9-494F-B04E-240A534B40FD}" presName="rect2" presStyleLbl="fgImgPlace1" presStyleIdx="3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DE35CE9-BD0D-4841-9311-AF6D83B795B4}" type="pres">
      <dgm:prSet presAssocID="{48B29947-0454-4B03-B954-2FC9E1156652}" presName="sibTrans" presStyleCnt="0"/>
      <dgm:spPr/>
    </dgm:pt>
    <dgm:pt modelId="{2C6E51E7-F0A4-401D-9EF1-9A49FD84C48F}" type="pres">
      <dgm:prSet presAssocID="{EA8EABF1-AFAC-4B6E-9639-2452F870DE8B}" presName="composite" presStyleCnt="0"/>
      <dgm:spPr/>
    </dgm:pt>
    <dgm:pt modelId="{36A43866-AFDD-41FF-B287-5E212464BD3C}" type="pres">
      <dgm:prSet presAssocID="{EA8EABF1-AFAC-4B6E-9639-2452F870DE8B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E7121-4625-431C-A237-63AFAE28C28F}" type="pres">
      <dgm:prSet presAssocID="{EA8EABF1-AFAC-4B6E-9639-2452F870DE8B}" presName="rect2" presStyleLbl="fgImgPlace1" presStyleIdx="4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3BE767B8-4681-47BE-88DB-6DB777732C20}" type="presOf" srcId="{EA8EABF1-AFAC-4B6E-9639-2452F870DE8B}" destId="{36A43866-AFDD-41FF-B287-5E212464BD3C}" srcOrd="0" destOrd="0" presId="urn:microsoft.com/office/officeart/2008/layout/PictureStrips"/>
    <dgm:cxn modelId="{7E507311-E318-4B89-BD0A-305B958A2C3B}" srcId="{81107456-997E-4707-B341-42B53BE680E0}" destId="{EA8EABF1-AFAC-4B6E-9639-2452F870DE8B}" srcOrd="4" destOrd="0" parTransId="{D1A5C6BE-ED04-42BF-8C0F-F38556982498}" sibTransId="{0665C964-2427-4915-A3D3-C69488D6F062}"/>
    <dgm:cxn modelId="{9F3E83B5-0D01-419D-838F-62B163A3C971}" type="presOf" srcId="{45B7CD8F-A0D9-494F-B04E-240A534B40FD}" destId="{35F81E3C-A7F7-414C-9CFA-76408DFB3504}" srcOrd="0" destOrd="0" presId="urn:microsoft.com/office/officeart/2008/layout/PictureStrips"/>
    <dgm:cxn modelId="{7470DF81-35DF-4880-B012-5417C1893821}" srcId="{81107456-997E-4707-B341-42B53BE680E0}" destId="{45B7CD8F-A0D9-494F-B04E-240A534B40FD}" srcOrd="3" destOrd="0" parTransId="{82DE2114-8141-41EC-A8B6-648ECC6B1577}" sibTransId="{48B29947-0454-4B03-B954-2FC9E1156652}"/>
    <dgm:cxn modelId="{B0559A97-F6E5-4F12-B0EF-3ABDBA5564E8}" srcId="{81107456-997E-4707-B341-42B53BE680E0}" destId="{F9262BE8-2BF5-40ED-A479-700A242D8CBF}" srcOrd="0" destOrd="0" parTransId="{BCCBE5A4-E157-4CE1-BF36-D17031BEC3D5}" sibTransId="{6D8541FD-45EF-44F1-929D-370FA88F365C}"/>
    <dgm:cxn modelId="{F2CABEC8-5B62-45AB-A7C9-A47FCF40519D}" srcId="{81107456-997E-4707-B341-42B53BE680E0}" destId="{3FD91D8E-CD3B-48AD-A8FB-B9AF0480FADE}" srcOrd="1" destOrd="0" parTransId="{0C058C7F-8665-4D7E-B6C8-9667847E0607}" sibTransId="{48D4F156-3400-4936-8293-E272669437AA}"/>
    <dgm:cxn modelId="{C9B6F89D-9E8F-4110-A7C3-9C859F17CDBB}" type="presOf" srcId="{F9262BE8-2BF5-40ED-A479-700A242D8CBF}" destId="{86979D0D-33BF-4CCC-8933-BEAFE222C983}" srcOrd="0" destOrd="0" presId="urn:microsoft.com/office/officeart/2008/layout/PictureStrips"/>
    <dgm:cxn modelId="{7C409E07-79E2-40AB-91C7-A016315E3074}" type="presOf" srcId="{81107456-997E-4707-B341-42B53BE680E0}" destId="{B4B78C4A-C4F7-437B-8FC9-B682D4863BED}" srcOrd="0" destOrd="0" presId="urn:microsoft.com/office/officeart/2008/layout/PictureStrips"/>
    <dgm:cxn modelId="{199E1A54-1F37-41C4-8389-B163FC0494D9}" srcId="{81107456-997E-4707-B341-42B53BE680E0}" destId="{B458EC45-4261-4C54-919D-F95AB0BF2418}" srcOrd="2" destOrd="0" parTransId="{8AC17B2C-E30A-473F-9BE7-4CBCEBA5ECB4}" sibTransId="{16384DA2-29ED-40BD-933F-641100D81E38}"/>
    <dgm:cxn modelId="{37E97FE2-AC94-4EFD-9FBB-E5B9B11FC4C7}" type="presOf" srcId="{3FD91D8E-CD3B-48AD-A8FB-B9AF0480FADE}" destId="{A1832177-C811-49CF-A078-7B128E600D4F}" srcOrd="0" destOrd="0" presId="urn:microsoft.com/office/officeart/2008/layout/PictureStrips"/>
    <dgm:cxn modelId="{10D875DE-8391-4CD3-B265-E672551ACED7}" type="presOf" srcId="{B458EC45-4261-4C54-919D-F95AB0BF2418}" destId="{F59E37C2-F86A-440C-ACED-1F7E674A1EC9}" srcOrd="0" destOrd="0" presId="urn:microsoft.com/office/officeart/2008/layout/PictureStrips"/>
    <dgm:cxn modelId="{B333A857-B76A-4EC9-AF25-21F13A5EB812}" type="presParOf" srcId="{B4B78C4A-C4F7-437B-8FC9-B682D4863BED}" destId="{C190B3C7-6B46-4321-A5F7-396B349E039A}" srcOrd="0" destOrd="0" presId="urn:microsoft.com/office/officeart/2008/layout/PictureStrips"/>
    <dgm:cxn modelId="{4245DC0F-A0EF-417F-90C9-22CE4497CA76}" type="presParOf" srcId="{C190B3C7-6B46-4321-A5F7-396B349E039A}" destId="{86979D0D-33BF-4CCC-8933-BEAFE222C983}" srcOrd="0" destOrd="0" presId="urn:microsoft.com/office/officeart/2008/layout/PictureStrips"/>
    <dgm:cxn modelId="{5A473169-93F7-44FC-B017-A18118E967AE}" type="presParOf" srcId="{C190B3C7-6B46-4321-A5F7-396B349E039A}" destId="{7B251AE2-8F8E-4F11-A40D-04AD70F5E6BD}" srcOrd="1" destOrd="0" presId="urn:microsoft.com/office/officeart/2008/layout/PictureStrips"/>
    <dgm:cxn modelId="{8F7ED945-13B4-461B-A58C-180730D24835}" type="presParOf" srcId="{B4B78C4A-C4F7-437B-8FC9-B682D4863BED}" destId="{E3B756A0-C949-41F3-87C3-506A82FDC1D0}" srcOrd="1" destOrd="0" presId="urn:microsoft.com/office/officeart/2008/layout/PictureStrips"/>
    <dgm:cxn modelId="{4F409678-273A-4635-9043-CFC1E28B3CA3}" type="presParOf" srcId="{B4B78C4A-C4F7-437B-8FC9-B682D4863BED}" destId="{D423F2CC-5086-474A-9630-1E2493E7DC3D}" srcOrd="2" destOrd="0" presId="urn:microsoft.com/office/officeart/2008/layout/PictureStrips"/>
    <dgm:cxn modelId="{BC46AD8E-0CC2-42D3-A40C-F70027BE3227}" type="presParOf" srcId="{D423F2CC-5086-474A-9630-1E2493E7DC3D}" destId="{A1832177-C811-49CF-A078-7B128E600D4F}" srcOrd="0" destOrd="0" presId="urn:microsoft.com/office/officeart/2008/layout/PictureStrips"/>
    <dgm:cxn modelId="{550E7837-199C-4AD9-8B8F-047AE397F61D}" type="presParOf" srcId="{D423F2CC-5086-474A-9630-1E2493E7DC3D}" destId="{73964BE1-6C13-4AD7-AC98-A861385435FC}" srcOrd="1" destOrd="0" presId="urn:microsoft.com/office/officeart/2008/layout/PictureStrips"/>
    <dgm:cxn modelId="{873C7C82-D960-44EA-9F16-5FA94FBB7678}" type="presParOf" srcId="{B4B78C4A-C4F7-437B-8FC9-B682D4863BED}" destId="{0B83A80C-2FBC-4A18-8D82-72EE112F7232}" srcOrd="3" destOrd="0" presId="urn:microsoft.com/office/officeart/2008/layout/PictureStrips"/>
    <dgm:cxn modelId="{5AF3276B-589E-44C2-A53B-3F94656F7A1A}" type="presParOf" srcId="{B4B78C4A-C4F7-437B-8FC9-B682D4863BED}" destId="{5BA1CFFD-7CDC-4B98-A198-1A4A7388C295}" srcOrd="4" destOrd="0" presId="urn:microsoft.com/office/officeart/2008/layout/PictureStrips"/>
    <dgm:cxn modelId="{A803AC71-7B68-4D97-98E3-51489ED22898}" type="presParOf" srcId="{5BA1CFFD-7CDC-4B98-A198-1A4A7388C295}" destId="{F59E37C2-F86A-440C-ACED-1F7E674A1EC9}" srcOrd="0" destOrd="0" presId="urn:microsoft.com/office/officeart/2008/layout/PictureStrips"/>
    <dgm:cxn modelId="{07BC1BA5-B935-4F22-A36B-871C85CBB857}" type="presParOf" srcId="{5BA1CFFD-7CDC-4B98-A198-1A4A7388C295}" destId="{F8C35242-18E0-4B74-8976-31A0468430D0}" srcOrd="1" destOrd="0" presId="urn:microsoft.com/office/officeart/2008/layout/PictureStrips"/>
    <dgm:cxn modelId="{AFD3BC42-26C0-4E1E-8152-9FF69F7E05D5}" type="presParOf" srcId="{B4B78C4A-C4F7-437B-8FC9-B682D4863BED}" destId="{7BF4A8EA-F17A-4DB7-A744-F2531BFB47A4}" srcOrd="5" destOrd="0" presId="urn:microsoft.com/office/officeart/2008/layout/PictureStrips"/>
    <dgm:cxn modelId="{0F203140-08FC-4562-87C8-52C8860640AB}" type="presParOf" srcId="{B4B78C4A-C4F7-437B-8FC9-B682D4863BED}" destId="{3C2BF27E-A899-4C50-86FC-5CFA4EF59907}" srcOrd="6" destOrd="0" presId="urn:microsoft.com/office/officeart/2008/layout/PictureStrips"/>
    <dgm:cxn modelId="{02F04120-1526-4006-A314-6BD32F18CAB0}" type="presParOf" srcId="{3C2BF27E-A899-4C50-86FC-5CFA4EF59907}" destId="{35F81E3C-A7F7-414C-9CFA-76408DFB3504}" srcOrd="0" destOrd="0" presId="urn:microsoft.com/office/officeart/2008/layout/PictureStrips"/>
    <dgm:cxn modelId="{CE4CA92F-FEDB-45EB-80F8-B6EBB32372FA}" type="presParOf" srcId="{3C2BF27E-A899-4C50-86FC-5CFA4EF59907}" destId="{892EE1A3-ABE7-4594-82E8-F0472A5E154E}" srcOrd="1" destOrd="0" presId="urn:microsoft.com/office/officeart/2008/layout/PictureStrips"/>
    <dgm:cxn modelId="{DBD1D803-0CA6-4DB8-B069-F17B2671C576}" type="presParOf" srcId="{B4B78C4A-C4F7-437B-8FC9-B682D4863BED}" destId="{0DE35CE9-BD0D-4841-9311-AF6D83B795B4}" srcOrd="7" destOrd="0" presId="urn:microsoft.com/office/officeart/2008/layout/PictureStrips"/>
    <dgm:cxn modelId="{F23801C8-2008-4FFE-9D82-A841ACE39433}" type="presParOf" srcId="{B4B78C4A-C4F7-437B-8FC9-B682D4863BED}" destId="{2C6E51E7-F0A4-401D-9EF1-9A49FD84C48F}" srcOrd="8" destOrd="0" presId="urn:microsoft.com/office/officeart/2008/layout/PictureStrips"/>
    <dgm:cxn modelId="{A689D7F3-1FF6-4858-8ED6-2A76DDC050A4}" type="presParOf" srcId="{2C6E51E7-F0A4-401D-9EF1-9A49FD84C48F}" destId="{36A43866-AFDD-41FF-B287-5E212464BD3C}" srcOrd="0" destOrd="0" presId="urn:microsoft.com/office/officeart/2008/layout/PictureStrips"/>
    <dgm:cxn modelId="{08D3B1BA-1C9B-4314-83A5-4E9DF556B5F6}" type="presParOf" srcId="{2C6E51E7-F0A4-401D-9EF1-9A49FD84C48F}" destId="{A98E7121-4625-431C-A237-63AFAE28C28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9752148-F27C-4F08-B463-97B651848242}" type="doc">
      <dgm:prSet loTypeId="urn:microsoft.com/office/officeart/2009/3/layout/PlusandMinus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27265-73AF-481D-B51D-D1D48935C33E}">
      <dgm:prSet phldrT="[Text]" custT="1"/>
      <dgm:spPr/>
      <dgm:t>
        <a:bodyPr/>
        <a:lstStyle/>
        <a:p>
          <a:r>
            <a:rPr lang="en-US" sz="4800" dirty="0" smtClean="0">
              <a:latin typeface="Franklin Gothic Demi Cond" panose="020B0706030402020204" pitchFamily="34" charset="0"/>
            </a:rPr>
            <a:t>FC: 32-&gt;42%</a:t>
          </a:r>
        </a:p>
        <a:p>
          <a:r>
            <a:rPr lang="en-US" sz="4800" dirty="0" smtClean="0">
              <a:solidFill>
                <a:srgbClr val="00B050"/>
              </a:solidFill>
              <a:latin typeface="Franklin Gothic Demi Cond" panose="020B0706030402020204" pitchFamily="34" charset="0"/>
            </a:rPr>
            <a:t>▲</a:t>
          </a:r>
          <a:r>
            <a:rPr lang="en-US" sz="4800" dirty="0" smtClean="0">
              <a:latin typeface="Franklin Gothic Demi Cond" panose="020B0706030402020204" pitchFamily="34" charset="0"/>
            </a:rPr>
            <a:t>1.41 lakh crore</a:t>
          </a:r>
          <a:endParaRPr lang="en-US" sz="4800" dirty="0">
            <a:latin typeface="Franklin Gothic Demi Cond" panose="020B0706030402020204" pitchFamily="34" charset="0"/>
          </a:endParaRPr>
        </a:p>
      </dgm:t>
    </dgm:pt>
    <dgm:pt modelId="{446EB857-47F7-4107-87F2-9E8E00408484}" type="parTrans" cxnId="{8D0407DD-82A5-4EF0-AEF7-D58D90180388}">
      <dgm:prSet/>
      <dgm:spPr/>
      <dgm:t>
        <a:bodyPr/>
        <a:lstStyle/>
        <a:p>
          <a:endParaRPr lang="en-US"/>
        </a:p>
      </dgm:t>
    </dgm:pt>
    <dgm:pt modelId="{EC0EC04D-9B0F-4ECC-8709-30708BE7CF5A}" type="sibTrans" cxnId="{8D0407DD-82A5-4EF0-AEF7-D58D90180388}">
      <dgm:prSet/>
      <dgm:spPr/>
      <dgm:t>
        <a:bodyPr/>
        <a:lstStyle/>
        <a:p>
          <a:endParaRPr lang="en-US"/>
        </a:p>
      </dgm:t>
    </dgm:pt>
    <dgm:pt modelId="{6F8A6FB4-C7A6-47FF-81C6-C2EE9E459753}">
      <dgm:prSet phldrT="[Text]" custT="1"/>
      <dgm:spPr/>
      <dgm:t>
        <a:bodyPr/>
        <a:lstStyle/>
        <a:p>
          <a:r>
            <a:rPr lang="en-US" sz="4800" dirty="0" smtClean="0">
              <a:latin typeface="Franklin Gothic Demi Cond" panose="020B0706030402020204" pitchFamily="34" charset="0"/>
            </a:rPr>
            <a:t>Plan</a:t>
          </a:r>
        </a:p>
        <a:p>
          <a:r>
            <a:rPr lang="en-US" sz="4800" dirty="0" smtClean="0">
              <a:solidFill>
                <a:srgbClr val="FF0000"/>
              </a:solidFill>
              <a:latin typeface="Franklin Gothic Demi Cond" panose="020B0706030402020204" pitchFamily="34" charset="0"/>
            </a:rPr>
            <a:t>▼</a:t>
          </a:r>
          <a:r>
            <a:rPr lang="en-US" sz="4800" dirty="0" smtClean="0">
              <a:latin typeface="Franklin Gothic Demi Cond" panose="020B0706030402020204" pitchFamily="34" charset="0"/>
            </a:rPr>
            <a:t>by 1.34 lakh</a:t>
          </a:r>
          <a:endParaRPr lang="en-US" sz="4800" dirty="0">
            <a:latin typeface="Franklin Gothic Demi Cond" panose="020B0706030402020204" pitchFamily="34" charset="0"/>
          </a:endParaRPr>
        </a:p>
      </dgm:t>
    </dgm:pt>
    <dgm:pt modelId="{3C5AEF44-6A5C-4C7D-9E06-8CC2E08BFC81}" type="parTrans" cxnId="{67D51E34-F48B-4FE0-B05B-012FEDA662D1}">
      <dgm:prSet/>
      <dgm:spPr/>
      <dgm:t>
        <a:bodyPr/>
        <a:lstStyle/>
        <a:p>
          <a:endParaRPr lang="en-US"/>
        </a:p>
      </dgm:t>
    </dgm:pt>
    <dgm:pt modelId="{AE5069AB-F6BB-46BB-AD07-C8613B4EDB2C}" type="sibTrans" cxnId="{67D51E34-F48B-4FE0-B05B-012FEDA662D1}">
      <dgm:prSet/>
      <dgm:spPr/>
      <dgm:t>
        <a:bodyPr/>
        <a:lstStyle/>
        <a:p>
          <a:endParaRPr lang="en-US"/>
        </a:p>
      </dgm:t>
    </dgm:pt>
    <dgm:pt modelId="{4ED35497-4CDE-4E9F-9F6D-B706FA6ED15C}" type="pres">
      <dgm:prSet presAssocID="{29752148-F27C-4F08-B463-97B651848242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5F56D6-D961-4E6D-9215-72E756EA3F89}" type="pres">
      <dgm:prSet presAssocID="{29752148-F27C-4F08-B463-97B651848242}" presName="Background" presStyleLbl="bgImgPlace1" presStyleIdx="0" presStyleCnt="1"/>
      <dgm:spPr/>
    </dgm:pt>
    <dgm:pt modelId="{B837BA4C-9EC6-4868-87A3-FF8646B8CE5E}" type="pres">
      <dgm:prSet presAssocID="{29752148-F27C-4F08-B463-97B651848242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FC5-55DC-4737-BC6B-110166C09328}" type="pres">
      <dgm:prSet presAssocID="{29752148-F27C-4F08-B463-97B651848242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91F7A-4EF2-4757-B7C4-CB5FBE727357}" type="pres">
      <dgm:prSet presAssocID="{29752148-F27C-4F08-B463-97B651848242}" presName="Plus" presStyleLbl="alignNode1" presStyleIdx="0" presStyleCnt="2"/>
      <dgm:spPr/>
    </dgm:pt>
    <dgm:pt modelId="{4EA6E07F-D50F-4479-BDF8-9C8B47FC83ED}" type="pres">
      <dgm:prSet presAssocID="{29752148-F27C-4F08-B463-97B651848242}" presName="Minus" presStyleLbl="alignNode1" presStyleIdx="1" presStyleCnt="2"/>
      <dgm:spPr/>
    </dgm:pt>
    <dgm:pt modelId="{FF06E7FF-FFA7-44BB-AA89-B45E35951E37}" type="pres">
      <dgm:prSet presAssocID="{29752148-F27C-4F08-B463-97B651848242}" presName="Divider" presStyleLbl="parChTrans1D1" presStyleIdx="0" presStyleCnt="1"/>
      <dgm:spPr/>
    </dgm:pt>
  </dgm:ptLst>
  <dgm:cxnLst>
    <dgm:cxn modelId="{67D51E34-F48B-4FE0-B05B-012FEDA662D1}" srcId="{29752148-F27C-4F08-B463-97B651848242}" destId="{6F8A6FB4-C7A6-47FF-81C6-C2EE9E459753}" srcOrd="1" destOrd="0" parTransId="{3C5AEF44-6A5C-4C7D-9E06-8CC2E08BFC81}" sibTransId="{AE5069AB-F6BB-46BB-AD07-C8613B4EDB2C}"/>
    <dgm:cxn modelId="{91DD4AEF-BFF6-49DB-ABDF-1623DDD92A2A}" type="presOf" srcId="{6F8A6FB4-C7A6-47FF-81C6-C2EE9E459753}" destId="{3EE7AFC5-55DC-4737-BC6B-110166C09328}" srcOrd="0" destOrd="0" presId="urn:microsoft.com/office/officeart/2009/3/layout/PlusandMinus"/>
    <dgm:cxn modelId="{6F1D5B8F-D31E-4158-AEB9-973C0D287B4E}" type="presOf" srcId="{29752148-F27C-4F08-B463-97B651848242}" destId="{4ED35497-4CDE-4E9F-9F6D-B706FA6ED15C}" srcOrd="0" destOrd="0" presId="urn:microsoft.com/office/officeart/2009/3/layout/PlusandMinus"/>
    <dgm:cxn modelId="{8D0407DD-82A5-4EF0-AEF7-D58D90180388}" srcId="{29752148-F27C-4F08-B463-97B651848242}" destId="{BDE27265-73AF-481D-B51D-D1D48935C33E}" srcOrd="0" destOrd="0" parTransId="{446EB857-47F7-4107-87F2-9E8E00408484}" sibTransId="{EC0EC04D-9B0F-4ECC-8709-30708BE7CF5A}"/>
    <dgm:cxn modelId="{FFE84790-CDDA-4E73-A02A-C5822FB98895}" type="presOf" srcId="{BDE27265-73AF-481D-B51D-D1D48935C33E}" destId="{B837BA4C-9EC6-4868-87A3-FF8646B8CE5E}" srcOrd="0" destOrd="0" presId="urn:microsoft.com/office/officeart/2009/3/layout/PlusandMinus"/>
    <dgm:cxn modelId="{D768914B-42FD-4B93-8347-47B9146E5F24}" type="presParOf" srcId="{4ED35497-4CDE-4E9F-9F6D-B706FA6ED15C}" destId="{465F56D6-D961-4E6D-9215-72E756EA3F89}" srcOrd="0" destOrd="0" presId="urn:microsoft.com/office/officeart/2009/3/layout/PlusandMinus"/>
    <dgm:cxn modelId="{09F28682-2651-4D49-BB47-2433F9A4CA33}" type="presParOf" srcId="{4ED35497-4CDE-4E9F-9F6D-B706FA6ED15C}" destId="{B837BA4C-9EC6-4868-87A3-FF8646B8CE5E}" srcOrd="1" destOrd="0" presId="urn:microsoft.com/office/officeart/2009/3/layout/PlusandMinus"/>
    <dgm:cxn modelId="{0A9DB2E9-2886-4036-BACF-DEDFA4933C1E}" type="presParOf" srcId="{4ED35497-4CDE-4E9F-9F6D-B706FA6ED15C}" destId="{3EE7AFC5-55DC-4737-BC6B-110166C09328}" srcOrd="2" destOrd="0" presId="urn:microsoft.com/office/officeart/2009/3/layout/PlusandMinus"/>
    <dgm:cxn modelId="{942593EE-B204-4C78-87AE-5E1CA2235EDC}" type="presParOf" srcId="{4ED35497-4CDE-4E9F-9F6D-B706FA6ED15C}" destId="{B8091F7A-4EF2-4757-B7C4-CB5FBE727357}" srcOrd="3" destOrd="0" presId="urn:microsoft.com/office/officeart/2009/3/layout/PlusandMinus"/>
    <dgm:cxn modelId="{898FD1C8-8A59-4C61-81DC-2E634469E720}" type="presParOf" srcId="{4ED35497-4CDE-4E9F-9F6D-B706FA6ED15C}" destId="{4EA6E07F-D50F-4479-BDF8-9C8B47FC83ED}" srcOrd="4" destOrd="0" presId="urn:microsoft.com/office/officeart/2009/3/layout/PlusandMinus"/>
    <dgm:cxn modelId="{8AEDFBEF-0C1C-41B5-A19B-F0E372692A44}" type="presParOf" srcId="{4ED35497-4CDE-4E9F-9F6D-B706FA6ED15C}" destId="{FF06E7FF-FFA7-44BB-AA89-B45E35951E37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45FDC82A-D15D-4FAD-91EF-0D9DFEF84AA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Vertical (42%)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9EEB724F-D800-480B-957A-C4B644BB362D}" type="parTrans" cxnId="{4E836FD1-28AE-423D-9F31-DEDBE8773D3D}">
      <dgm:prSet/>
      <dgm:spPr/>
      <dgm:t>
        <a:bodyPr/>
        <a:lstStyle/>
        <a:p>
          <a:endParaRPr lang="en-US"/>
        </a:p>
      </dgm:t>
    </dgm:pt>
    <dgm:pt modelId="{45C10108-E9C3-4900-8F00-0F7598EE34C2}" type="sibTrans" cxnId="{4E836FD1-28AE-423D-9F31-DEDBE8773D3D}">
      <dgm:prSet/>
      <dgm:spPr/>
      <dgm:t>
        <a:bodyPr/>
        <a:lstStyle/>
        <a:p>
          <a:endParaRPr lang="en-US"/>
        </a:p>
      </dgm:t>
    </dgm:pt>
    <dgm:pt modelId="{26E65B95-F7F0-4E41-9BD1-7F755883BDCC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Horizontal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51880EC5-082E-48A0-924A-5860F6BF5131}" type="parTrans" cxnId="{212CC79E-750D-4CC8-B241-04DE52E160EC}">
      <dgm:prSet/>
      <dgm:spPr/>
      <dgm:t>
        <a:bodyPr/>
        <a:lstStyle/>
        <a:p>
          <a:endParaRPr lang="en-US"/>
        </a:p>
      </dgm:t>
    </dgm:pt>
    <dgm:pt modelId="{C6B1D393-7883-49B0-829C-C66930D33BF3}" type="sibTrans" cxnId="{212CC79E-750D-4CC8-B241-04DE52E160EC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2.PRI-SFC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7FA7E226-638A-4EE6-9F1D-DE60B6CB10CE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Abhi Criticism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9C359B90-079A-4A29-AE6A-026078C2F76E}" type="parTrans" cxnId="{9CFCC6C8-B9FC-4B44-9ED4-CB02883D14A1}">
      <dgm:prSet/>
      <dgm:spPr/>
      <dgm:t>
        <a:bodyPr/>
        <a:lstStyle/>
        <a:p>
          <a:endParaRPr lang="en-US"/>
        </a:p>
      </dgm:t>
    </dgm:pt>
    <dgm:pt modelId="{C6A42D44-33E9-4C38-9823-686AE05FEF36}" type="sibTrans" cxnId="{9CFCC6C8-B9FC-4B44-9ED4-CB02883D14A1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D615AFBD-2C2A-4E1E-A393-554EE34696B4}" type="pres">
      <dgm:prSet presAssocID="{9EEB724F-D800-480B-957A-C4B644BB362D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64B49D41-68ED-4403-A352-4D862F183FF1}" type="pres">
      <dgm:prSet presAssocID="{9EEB724F-D800-480B-957A-C4B644BB362D}" presName="connTx" presStyleLbl="parChTrans1D3" presStyleIdx="0" presStyleCnt="3"/>
      <dgm:spPr/>
      <dgm:t>
        <a:bodyPr/>
        <a:lstStyle/>
        <a:p>
          <a:endParaRPr lang="en-US"/>
        </a:p>
      </dgm:t>
    </dgm:pt>
    <dgm:pt modelId="{F85D171A-5D9D-47E4-A53B-C82F034B428F}" type="pres">
      <dgm:prSet presAssocID="{45FDC82A-D15D-4FAD-91EF-0D9DFEF84AA3}" presName="root2" presStyleCnt="0"/>
      <dgm:spPr/>
    </dgm:pt>
    <dgm:pt modelId="{4DA8290D-E7EA-4DD0-A605-7B291BFC2DF2}" type="pres">
      <dgm:prSet presAssocID="{45FDC82A-D15D-4FAD-91EF-0D9DFEF84AA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89B21C-6B38-4ADF-B691-40A56A5A3118}" type="pres">
      <dgm:prSet presAssocID="{45FDC82A-D15D-4FAD-91EF-0D9DFEF84AA3}" presName="level3hierChild" presStyleCnt="0"/>
      <dgm:spPr/>
    </dgm:pt>
    <dgm:pt modelId="{D999EA4B-0727-4FD4-9C75-6ECA81F8A058}" type="pres">
      <dgm:prSet presAssocID="{51880EC5-082E-48A0-924A-5860F6BF5131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EB6C3E1D-9A33-4BC1-BCBB-60AE38E5C3BA}" type="pres">
      <dgm:prSet presAssocID="{51880EC5-082E-48A0-924A-5860F6BF5131}" presName="connTx" presStyleLbl="parChTrans1D3" presStyleIdx="1" presStyleCnt="3"/>
      <dgm:spPr/>
      <dgm:t>
        <a:bodyPr/>
        <a:lstStyle/>
        <a:p>
          <a:endParaRPr lang="en-US"/>
        </a:p>
      </dgm:t>
    </dgm:pt>
    <dgm:pt modelId="{161C0ECD-9C5E-438B-8420-E3DA38526AA6}" type="pres">
      <dgm:prSet presAssocID="{26E65B95-F7F0-4E41-9BD1-7F755883BDCC}" presName="root2" presStyleCnt="0"/>
      <dgm:spPr/>
    </dgm:pt>
    <dgm:pt modelId="{A5169A48-9854-4D40-BA4B-32EC02500E4D}" type="pres">
      <dgm:prSet presAssocID="{26E65B95-F7F0-4E41-9BD1-7F755883BDCC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0FD4F0-A7AA-46D8-817C-B805C5929579}" type="pres">
      <dgm:prSet presAssocID="{26E65B95-F7F0-4E41-9BD1-7F755883BDCC}" presName="level3hierChild" presStyleCnt="0"/>
      <dgm:spPr/>
    </dgm:pt>
    <dgm:pt modelId="{718800AA-24ED-447A-9D74-FD60E0D1F9E5}" type="pres">
      <dgm:prSet presAssocID="{9C359B90-079A-4A29-AE6A-026078C2F76E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F2491667-3538-429D-AD4A-191D6E8E95B1}" type="pres">
      <dgm:prSet presAssocID="{9C359B90-079A-4A29-AE6A-026078C2F76E}" presName="connTx" presStyleLbl="parChTrans1D3" presStyleIdx="2" presStyleCnt="3"/>
      <dgm:spPr/>
      <dgm:t>
        <a:bodyPr/>
        <a:lstStyle/>
        <a:p>
          <a:endParaRPr lang="en-US"/>
        </a:p>
      </dgm:t>
    </dgm:pt>
    <dgm:pt modelId="{F1FFDC83-E9ED-401D-9BB5-30D87C457F7A}" type="pres">
      <dgm:prSet presAssocID="{7FA7E226-638A-4EE6-9F1D-DE60B6CB10CE}" presName="root2" presStyleCnt="0"/>
      <dgm:spPr/>
    </dgm:pt>
    <dgm:pt modelId="{3C95B5B3-9694-4EBA-BF64-30337853B20C}" type="pres">
      <dgm:prSet presAssocID="{7FA7E226-638A-4EE6-9F1D-DE60B6CB10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EBBA7-3A8F-498B-9CF5-E84F7515BF24}" type="pres">
      <dgm:prSet presAssocID="{7FA7E226-638A-4EE6-9F1D-DE60B6CB10CE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9257523C-6A85-4A16-9C86-3DFB11826B31}" type="presOf" srcId="{003268DF-4246-49EB-8FEA-4C89C4D6E4A0}" destId="{6F9EBA35-621E-4959-9BA8-8AC752DA5276}" srcOrd="0" destOrd="0" presId="urn:microsoft.com/office/officeart/2008/layout/HorizontalMultiLevelHierarchy"/>
    <dgm:cxn modelId="{7C29B3CB-4470-4BFD-9B32-76DB6B23BA9F}" type="presOf" srcId="{51880EC5-082E-48A0-924A-5860F6BF5131}" destId="{EB6C3E1D-9A33-4BC1-BCBB-60AE38E5C3BA}" srcOrd="1" destOrd="0" presId="urn:microsoft.com/office/officeart/2008/layout/HorizontalMultiLevelHierarchy"/>
    <dgm:cxn modelId="{7E7B8DE7-582D-4DC3-9982-79FAB05CB6BF}" type="presOf" srcId="{421C401E-AF52-4DA5-B0F3-DCF144606C86}" destId="{21E1CC02-8D27-4581-B444-4586B324F5D8}" srcOrd="1" destOrd="0" presId="urn:microsoft.com/office/officeart/2008/layout/HorizontalMultiLevelHierarchy"/>
    <dgm:cxn modelId="{3651A1FF-C44F-4552-ACBF-E171C8CB804E}" type="presOf" srcId="{BEB4EED0-4817-4391-A3FF-A04F505F126D}" destId="{244AA668-A0B8-4D50-BA8C-7E5DCA051DDC}" srcOrd="0" destOrd="0" presId="urn:microsoft.com/office/officeart/2008/layout/HorizontalMultiLevelHierarchy"/>
    <dgm:cxn modelId="{9CFCC6C8-B9FC-4B44-9ED4-CB02883D14A1}" srcId="{9DBC4820-1301-4FCA-8D3E-AD5AF0C39623}" destId="{7FA7E226-638A-4EE6-9F1D-DE60B6CB10CE}" srcOrd="2" destOrd="0" parTransId="{9C359B90-079A-4A29-AE6A-026078C2F76E}" sibTransId="{C6A42D44-33E9-4C38-9823-686AE05FEF36}"/>
    <dgm:cxn modelId="{A485533D-9089-49E7-8608-62A7B25AE1D2}" type="presOf" srcId="{7FA7E226-638A-4EE6-9F1D-DE60B6CB10CE}" destId="{3C95B5B3-9694-4EBA-BF64-30337853B20C}" srcOrd="0" destOrd="0" presId="urn:microsoft.com/office/officeart/2008/layout/HorizontalMultiLevelHierarchy"/>
    <dgm:cxn modelId="{D315BF8A-6979-4B58-9C02-8E523D776F4F}" type="presOf" srcId="{2873628D-5BDF-4AA5-B357-BDA9213C3E78}" destId="{5E51EFDA-984E-4712-850F-57CCD350177F}" srcOrd="0" destOrd="0" presId="urn:microsoft.com/office/officeart/2008/layout/HorizontalMultiLevelHierarchy"/>
    <dgm:cxn modelId="{88D7D8DD-EE3E-4B8F-8502-EA9C1F97C495}" type="presOf" srcId="{9C359B90-079A-4A29-AE6A-026078C2F76E}" destId="{718800AA-24ED-447A-9D74-FD60E0D1F9E5}" srcOrd="0" destOrd="0" presId="urn:microsoft.com/office/officeart/2008/layout/HorizontalMultiLevelHierarchy"/>
    <dgm:cxn modelId="{4E836FD1-28AE-423D-9F31-DEDBE8773D3D}" srcId="{9DBC4820-1301-4FCA-8D3E-AD5AF0C39623}" destId="{45FDC82A-D15D-4FAD-91EF-0D9DFEF84AA3}" srcOrd="0" destOrd="0" parTransId="{9EEB724F-D800-480B-957A-C4B644BB362D}" sibTransId="{45C10108-E9C3-4900-8F00-0F7598EE34C2}"/>
    <dgm:cxn modelId="{55C95EBB-ABEA-4DC5-9A9D-9ED87686A448}" type="presOf" srcId="{278B6208-9662-4A77-90EA-4EC5A4A19ACB}" destId="{0692DAAF-0659-4D96-A2FE-D820C6389574}" srcOrd="0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5590D267-74B7-4D72-8709-40D3A42DFAF5}" type="presOf" srcId="{526CE006-9E23-45E3-814A-4359A7041B86}" destId="{31B8FCD7-7105-4484-A27B-4ED3C980953D}" srcOrd="0" destOrd="0" presId="urn:microsoft.com/office/officeart/2008/layout/HorizontalMultiLevelHierarchy"/>
    <dgm:cxn modelId="{967B1F51-DC65-460B-A1E1-3B68DEBBFBF0}" type="presOf" srcId="{14B657F7-02AD-4E71-AD52-05C7281E1864}" destId="{0201FACD-1506-4945-897D-4A13F83B0D5B}" srcOrd="0" destOrd="0" presId="urn:microsoft.com/office/officeart/2008/layout/HorizontalMultiLevelHierarchy"/>
    <dgm:cxn modelId="{B1578F16-2C96-47F9-BD74-5A5F0645C0F1}" type="presOf" srcId="{9EEB724F-D800-480B-957A-C4B644BB362D}" destId="{D615AFBD-2C2A-4E1E-A393-554EE34696B4}" srcOrd="0" destOrd="0" presId="urn:microsoft.com/office/officeart/2008/layout/HorizontalMultiLevelHierarchy"/>
    <dgm:cxn modelId="{F6BB0FA2-C787-4715-AA66-65D78A2B12D0}" type="presOf" srcId="{9EEB724F-D800-480B-957A-C4B644BB362D}" destId="{64B49D41-68ED-4403-A352-4D862F183FF1}" srcOrd="1" destOrd="0" presId="urn:microsoft.com/office/officeart/2008/layout/HorizontalMultiLevelHierarchy"/>
    <dgm:cxn modelId="{263A0F4F-D504-47BF-B152-E9B617234F0E}" type="presOf" srcId="{003268DF-4246-49EB-8FEA-4C89C4D6E4A0}" destId="{C63DC05E-0FBF-4ABE-A554-F420F6D00CCB}" srcOrd="1" destOrd="0" presId="urn:microsoft.com/office/officeart/2008/layout/HorizontalMultiLevelHierarchy"/>
    <dgm:cxn modelId="{5961F67A-436A-410B-A3D7-45B1D63E4F32}" type="presOf" srcId="{51880EC5-082E-48A0-924A-5860F6BF5131}" destId="{D999EA4B-0727-4FD4-9C75-6ECA81F8A058}" srcOrd="0" destOrd="0" presId="urn:microsoft.com/office/officeart/2008/layout/HorizontalMultiLevelHierarchy"/>
    <dgm:cxn modelId="{5EFAA2C1-AC3D-4B20-95EF-C4FD33F8600B}" type="presOf" srcId="{26E65B95-F7F0-4E41-9BD1-7F755883BDCC}" destId="{A5169A48-9854-4D40-BA4B-32EC02500E4D}" srcOrd="0" destOrd="0" presId="urn:microsoft.com/office/officeart/2008/layout/HorizontalMultiLevelHierarchy"/>
    <dgm:cxn modelId="{212CC79E-750D-4CC8-B241-04DE52E160EC}" srcId="{9DBC4820-1301-4FCA-8D3E-AD5AF0C39623}" destId="{26E65B95-F7F0-4E41-9BD1-7F755883BDCC}" srcOrd="1" destOrd="0" parTransId="{51880EC5-082E-48A0-924A-5860F6BF5131}" sibTransId="{C6B1D393-7883-49B0-829C-C66930D33BF3}"/>
    <dgm:cxn modelId="{A618F59C-0882-4A54-91D8-C83F8ACEAC3B}" type="presOf" srcId="{278B6208-9662-4A77-90EA-4EC5A4A19ACB}" destId="{3E9895DA-53AA-4057-A374-FCC97CF41CBF}" srcOrd="1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5A788DCA-FE0B-4AF4-B027-979DBD6ABF77}" type="presOf" srcId="{9DBC4820-1301-4FCA-8D3E-AD5AF0C39623}" destId="{F144DDD9-1BCF-42A9-91E4-A29A1868F942}" srcOrd="0" destOrd="0" presId="urn:microsoft.com/office/officeart/2008/layout/HorizontalMultiLevelHierarchy"/>
    <dgm:cxn modelId="{20F212BB-F5B7-44CD-B7E1-96DB1A347599}" type="presOf" srcId="{2D5FCB51-4E84-41B3-B370-C22AE9898D70}" destId="{16479B75-5900-4036-BD13-F21311F37866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BB88BD9E-E377-47B5-A6F2-290DA2927CAD}" type="presOf" srcId="{1161E4F4-80A5-4B55-B98D-C22D5C542C5F}" destId="{E04B3BF0-EBCE-4CA4-B5BA-492BA8BE0132}" srcOrd="0" destOrd="0" presId="urn:microsoft.com/office/officeart/2008/layout/HorizontalMultiLevelHierarchy"/>
    <dgm:cxn modelId="{33887E13-281F-4E94-8640-E589157E1DD5}" type="presOf" srcId="{9C359B90-079A-4A29-AE6A-026078C2F76E}" destId="{F2491667-3538-429D-AD4A-191D6E8E95B1}" srcOrd="1" destOrd="0" presId="urn:microsoft.com/office/officeart/2008/layout/HorizontalMultiLevelHierarchy"/>
    <dgm:cxn modelId="{DA0FE272-7C15-44AB-BB7B-7DAC67DB5252}" type="presOf" srcId="{2D5FCB51-4E84-41B3-B370-C22AE9898D70}" destId="{6F0576D6-6703-4B3D-BFBC-6B50F640CD76}" srcOrd="1" destOrd="0" presId="urn:microsoft.com/office/officeart/2008/layout/HorizontalMultiLevelHierarchy"/>
    <dgm:cxn modelId="{D2AF38F9-11E1-475F-98C2-04BDDA682448}" type="presOf" srcId="{421C401E-AF52-4DA5-B0F3-DCF144606C86}" destId="{717843D9-B720-49DB-BB02-34F0263E669B}" srcOrd="0" destOrd="0" presId="urn:microsoft.com/office/officeart/2008/layout/HorizontalMultiLevelHierarchy"/>
    <dgm:cxn modelId="{6EBB4BED-3B79-468C-9ABD-ED238F0EF49E}" type="presOf" srcId="{45FDC82A-D15D-4FAD-91EF-0D9DFEF84AA3}" destId="{4DA8290D-E7EA-4DD0-A605-7B291BFC2DF2}" srcOrd="0" destOrd="0" presId="urn:microsoft.com/office/officeart/2008/layout/HorizontalMultiLevelHierarchy"/>
    <dgm:cxn modelId="{6CA5C806-9D3C-4F67-B2AA-A7A994F5143A}" type="presParOf" srcId="{31B8FCD7-7105-4484-A27B-4ED3C980953D}" destId="{CFBBA2DF-DB3E-4868-8C31-E81306F56A65}" srcOrd="0" destOrd="0" presId="urn:microsoft.com/office/officeart/2008/layout/HorizontalMultiLevelHierarchy"/>
    <dgm:cxn modelId="{EB1D3A0F-6779-4462-9BB1-868CF95FEC95}" type="presParOf" srcId="{CFBBA2DF-DB3E-4868-8C31-E81306F56A65}" destId="{0201FACD-1506-4945-897D-4A13F83B0D5B}" srcOrd="0" destOrd="0" presId="urn:microsoft.com/office/officeart/2008/layout/HorizontalMultiLevelHierarchy"/>
    <dgm:cxn modelId="{6F1BC6FF-3FA4-4E91-AD26-3520592430FC}" type="presParOf" srcId="{CFBBA2DF-DB3E-4868-8C31-E81306F56A65}" destId="{343C2CD5-5DAF-4C5A-810E-06A077ABF50F}" srcOrd="1" destOrd="0" presId="urn:microsoft.com/office/officeart/2008/layout/HorizontalMultiLevelHierarchy"/>
    <dgm:cxn modelId="{4BC0D592-2EB8-4A51-887F-3236D23CC908}" type="presParOf" srcId="{343C2CD5-5DAF-4C5A-810E-06A077ABF50F}" destId="{0692DAAF-0659-4D96-A2FE-D820C6389574}" srcOrd="0" destOrd="0" presId="urn:microsoft.com/office/officeart/2008/layout/HorizontalMultiLevelHierarchy"/>
    <dgm:cxn modelId="{343C5BEB-D973-400A-ACF7-57942355A401}" type="presParOf" srcId="{0692DAAF-0659-4D96-A2FE-D820C6389574}" destId="{3E9895DA-53AA-4057-A374-FCC97CF41CBF}" srcOrd="0" destOrd="0" presId="urn:microsoft.com/office/officeart/2008/layout/HorizontalMultiLevelHierarchy"/>
    <dgm:cxn modelId="{F12E7F89-E10D-415B-8F78-73DDF90775BE}" type="presParOf" srcId="{343C2CD5-5DAF-4C5A-810E-06A077ABF50F}" destId="{81EB8D39-758F-4407-9F0D-FBFC411FDA05}" srcOrd="1" destOrd="0" presId="urn:microsoft.com/office/officeart/2008/layout/HorizontalMultiLevelHierarchy"/>
    <dgm:cxn modelId="{DA29E230-9903-4C2D-A08A-A40DDF611527}" type="presParOf" srcId="{81EB8D39-758F-4407-9F0D-FBFC411FDA05}" destId="{F144DDD9-1BCF-42A9-91E4-A29A1868F942}" srcOrd="0" destOrd="0" presId="urn:microsoft.com/office/officeart/2008/layout/HorizontalMultiLevelHierarchy"/>
    <dgm:cxn modelId="{74014DB0-032A-4035-9CFD-3D35EA62B7FC}" type="presParOf" srcId="{81EB8D39-758F-4407-9F0D-FBFC411FDA05}" destId="{D68F18BD-0DBA-4E19-ADF3-E72E325AAD16}" srcOrd="1" destOrd="0" presId="urn:microsoft.com/office/officeart/2008/layout/HorizontalMultiLevelHierarchy"/>
    <dgm:cxn modelId="{E38D44A9-5332-4E9A-99AD-03BC2EC6DB27}" type="presParOf" srcId="{D68F18BD-0DBA-4E19-ADF3-E72E325AAD16}" destId="{D615AFBD-2C2A-4E1E-A393-554EE34696B4}" srcOrd="0" destOrd="0" presId="urn:microsoft.com/office/officeart/2008/layout/HorizontalMultiLevelHierarchy"/>
    <dgm:cxn modelId="{A0F11508-9CC2-44A3-B210-B0487D436509}" type="presParOf" srcId="{D615AFBD-2C2A-4E1E-A393-554EE34696B4}" destId="{64B49D41-68ED-4403-A352-4D862F183FF1}" srcOrd="0" destOrd="0" presId="urn:microsoft.com/office/officeart/2008/layout/HorizontalMultiLevelHierarchy"/>
    <dgm:cxn modelId="{972EAABC-E463-4888-B94B-47A13B916BDD}" type="presParOf" srcId="{D68F18BD-0DBA-4E19-ADF3-E72E325AAD16}" destId="{F85D171A-5D9D-47E4-A53B-C82F034B428F}" srcOrd="1" destOrd="0" presId="urn:microsoft.com/office/officeart/2008/layout/HorizontalMultiLevelHierarchy"/>
    <dgm:cxn modelId="{F8B492C4-6972-436B-B19B-8C5BD4570BE3}" type="presParOf" srcId="{F85D171A-5D9D-47E4-A53B-C82F034B428F}" destId="{4DA8290D-E7EA-4DD0-A605-7B291BFC2DF2}" srcOrd="0" destOrd="0" presId="urn:microsoft.com/office/officeart/2008/layout/HorizontalMultiLevelHierarchy"/>
    <dgm:cxn modelId="{22F2664C-CA3F-4179-A16D-EA2C07439AD8}" type="presParOf" srcId="{F85D171A-5D9D-47E4-A53B-C82F034B428F}" destId="{2689B21C-6B38-4ADF-B691-40A56A5A3118}" srcOrd="1" destOrd="0" presId="urn:microsoft.com/office/officeart/2008/layout/HorizontalMultiLevelHierarchy"/>
    <dgm:cxn modelId="{B3FA259F-B0D6-4108-A829-31864DF8624D}" type="presParOf" srcId="{D68F18BD-0DBA-4E19-ADF3-E72E325AAD16}" destId="{D999EA4B-0727-4FD4-9C75-6ECA81F8A058}" srcOrd="2" destOrd="0" presId="urn:microsoft.com/office/officeart/2008/layout/HorizontalMultiLevelHierarchy"/>
    <dgm:cxn modelId="{A884E831-24EC-4BF7-B654-542E4B60F4A4}" type="presParOf" srcId="{D999EA4B-0727-4FD4-9C75-6ECA81F8A058}" destId="{EB6C3E1D-9A33-4BC1-BCBB-60AE38E5C3BA}" srcOrd="0" destOrd="0" presId="urn:microsoft.com/office/officeart/2008/layout/HorizontalMultiLevelHierarchy"/>
    <dgm:cxn modelId="{CED7A975-A20D-497E-8AD7-2D3C76207F39}" type="presParOf" srcId="{D68F18BD-0DBA-4E19-ADF3-E72E325AAD16}" destId="{161C0ECD-9C5E-438B-8420-E3DA38526AA6}" srcOrd="3" destOrd="0" presId="urn:microsoft.com/office/officeart/2008/layout/HorizontalMultiLevelHierarchy"/>
    <dgm:cxn modelId="{A4E6BF0E-80FC-4233-B107-DB0D609A07B4}" type="presParOf" srcId="{161C0ECD-9C5E-438B-8420-E3DA38526AA6}" destId="{A5169A48-9854-4D40-BA4B-32EC02500E4D}" srcOrd="0" destOrd="0" presId="urn:microsoft.com/office/officeart/2008/layout/HorizontalMultiLevelHierarchy"/>
    <dgm:cxn modelId="{541BE9B3-4AE1-4A52-B497-48A443265F93}" type="presParOf" srcId="{161C0ECD-9C5E-438B-8420-E3DA38526AA6}" destId="{E90FD4F0-A7AA-46D8-817C-B805C5929579}" srcOrd="1" destOrd="0" presId="urn:microsoft.com/office/officeart/2008/layout/HorizontalMultiLevelHierarchy"/>
    <dgm:cxn modelId="{F6771E09-E95E-410C-A01C-0931DA6E8C8B}" type="presParOf" srcId="{D68F18BD-0DBA-4E19-ADF3-E72E325AAD16}" destId="{718800AA-24ED-447A-9D74-FD60E0D1F9E5}" srcOrd="4" destOrd="0" presId="urn:microsoft.com/office/officeart/2008/layout/HorizontalMultiLevelHierarchy"/>
    <dgm:cxn modelId="{1959967E-8750-42D1-8921-0069BED518D6}" type="presParOf" srcId="{718800AA-24ED-447A-9D74-FD60E0D1F9E5}" destId="{F2491667-3538-429D-AD4A-191D6E8E95B1}" srcOrd="0" destOrd="0" presId="urn:microsoft.com/office/officeart/2008/layout/HorizontalMultiLevelHierarchy"/>
    <dgm:cxn modelId="{E848C064-756A-48E7-9816-E06CA3263129}" type="presParOf" srcId="{D68F18BD-0DBA-4E19-ADF3-E72E325AAD16}" destId="{F1FFDC83-E9ED-401D-9BB5-30D87C457F7A}" srcOrd="5" destOrd="0" presId="urn:microsoft.com/office/officeart/2008/layout/HorizontalMultiLevelHierarchy"/>
    <dgm:cxn modelId="{3F13DB83-B8ED-4655-A337-3F8793B677FD}" type="presParOf" srcId="{F1FFDC83-E9ED-401D-9BB5-30D87C457F7A}" destId="{3C95B5B3-9694-4EBA-BF64-30337853B20C}" srcOrd="0" destOrd="0" presId="urn:microsoft.com/office/officeart/2008/layout/HorizontalMultiLevelHierarchy"/>
    <dgm:cxn modelId="{B6490AF6-EAAA-4C2D-93E2-031DD95482B5}" type="presParOf" srcId="{F1FFDC83-E9ED-401D-9BB5-30D87C457F7A}" destId="{843EBBA7-3A8F-498B-9CF5-E84F7515BF24}" srcOrd="1" destOrd="0" presId="urn:microsoft.com/office/officeart/2008/layout/HorizontalMultiLevelHierarchy"/>
    <dgm:cxn modelId="{241F9728-F165-43D2-9FEE-20AE0A68BB55}" type="presParOf" srcId="{343C2CD5-5DAF-4C5A-810E-06A077ABF50F}" destId="{717843D9-B720-49DB-BB02-34F0263E669B}" srcOrd="2" destOrd="0" presId="urn:microsoft.com/office/officeart/2008/layout/HorizontalMultiLevelHierarchy"/>
    <dgm:cxn modelId="{A5FB3444-E1A1-402F-932D-7548F92677D7}" type="presParOf" srcId="{717843D9-B720-49DB-BB02-34F0263E669B}" destId="{21E1CC02-8D27-4581-B444-4586B324F5D8}" srcOrd="0" destOrd="0" presId="urn:microsoft.com/office/officeart/2008/layout/HorizontalMultiLevelHierarchy"/>
    <dgm:cxn modelId="{5047B69E-35E5-42F2-9AC1-1DAD13CCD553}" type="presParOf" srcId="{343C2CD5-5DAF-4C5A-810E-06A077ABF50F}" destId="{58207992-CE27-4677-A126-54B15183B50E}" srcOrd="3" destOrd="0" presId="urn:microsoft.com/office/officeart/2008/layout/HorizontalMultiLevelHierarchy"/>
    <dgm:cxn modelId="{A4BC6696-8121-43D4-8D26-7876767A773F}" type="presParOf" srcId="{58207992-CE27-4677-A126-54B15183B50E}" destId="{E04B3BF0-EBCE-4CA4-B5BA-492BA8BE0132}" srcOrd="0" destOrd="0" presId="urn:microsoft.com/office/officeart/2008/layout/HorizontalMultiLevelHierarchy"/>
    <dgm:cxn modelId="{7789B2B7-6938-45FA-9545-1575B2B107AD}" type="presParOf" srcId="{58207992-CE27-4677-A126-54B15183B50E}" destId="{C51945C7-B21E-4C9D-8CBC-3A0E32C1D573}" srcOrd="1" destOrd="0" presId="urn:microsoft.com/office/officeart/2008/layout/HorizontalMultiLevelHierarchy"/>
    <dgm:cxn modelId="{62F4DED4-D9D1-4B49-84F2-417C946DCBF5}" type="presParOf" srcId="{343C2CD5-5DAF-4C5A-810E-06A077ABF50F}" destId="{6F9EBA35-621E-4959-9BA8-8AC752DA5276}" srcOrd="4" destOrd="0" presId="urn:microsoft.com/office/officeart/2008/layout/HorizontalMultiLevelHierarchy"/>
    <dgm:cxn modelId="{680AD4D3-012F-46AB-BA15-FEA7FF28136D}" type="presParOf" srcId="{6F9EBA35-621E-4959-9BA8-8AC752DA5276}" destId="{C63DC05E-0FBF-4ABE-A554-F420F6D00CCB}" srcOrd="0" destOrd="0" presId="urn:microsoft.com/office/officeart/2008/layout/HorizontalMultiLevelHierarchy"/>
    <dgm:cxn modelId="{E2A54669-BD18-4482-85A1-987C2EFBBC66}" type="presParOf" srcId="{343C2CD5-5DAF-4C5A-810E-06A077ABF50F}" destId="{E43FFF12-EDBF-42D2-867B-66D56BAD1418}" srcOrd="5" destOrd="0" presId="urn:microsoft.com/office/officeart/2008/layout/HorizontalMultiLevelHierarchy"/>
    <dgm:cxn modelId="{48F15FE8-96D1-4C34-8F46-43CD29759476}" type="presParOf" srcId="{E43FFF12-EDBF-42D2-867B-66D56BAD1418}" destId="{5E51EFDA-984E-4712-850F-57CCD350177F}" srcOrd="0" destOrd="0" presId="urn:microsoft.com/office/officeart/2008/layout/HorizontalMultiLevelHierarchy"/>
    <dgm:cxn modelId="{0C54B335-8F11-4A78-9C0E-4D40F494F47A}" type="presParOf" srcId="{E43FFF12-EDBF-42D2-867B-66D56BAD1418}" destId="{24DAB728-DA60-48AB-A141-06B7822F5F4C}" srcOrd="1" destOrd="0" presId="urn:microsoft.com/office/officeart/2008/layout/HorizontalMultiLevelHierarchy"/>
    <dgm:cxn modelId="{44BD911E-3D10-4EB1-AF07-9FAF20E4AAE6}" type="presParOf" srcId="{343C2CD5-5DAF-4C5A-810E-06A077ABF50F}" destId="{16479B75-5900-4036-BD13-F21311F37866}" srcOrd="6" destOrd="0" presId="urn:microsoft.com/office/officeart/2008/layout/HorizontalMultiLevelHierarchy"/>
    <dgm:cxn modelId="{8F11451D-0F35-4F6E-94B5-9A560A2154B8}" type="presParOf" srcId="{16479B75-5900-4036-BD13-F21311F37866}" destId="{6F0576D6-6703-4B3D-BFBC-6B50F640CD76}" srcOrd="0" destOrd="0" presId="urn:microsoft.com/office/officeart/2008/layout/HorizontalMultiLevelHierarchy"/>
    <dgm:cxn modelId="{80998F19-024D-4F41-90B4-EAF0CEFDA619}" type="presParOf" srcId="{343C2CD5-5DAF-4C5A-810E-06A077ABF50F}" destId="{CE9F74A6-D99F-4C36-A3AA-B006980E1605}" srcOrd="7" destOrd="0" presId="urn:microsoft.com/office/officeart/2008/layout/HorizontalMultiLevelHierarchy"/>
    <dgm:cxn modelId="{D4BB9F4D-CE8C-4138-937A-7C844A5A52ED}" type="presParOf" srcId="{CE9F74A6-D99F-4C36-A3AA-B006980E1605}" destId="{244AA668-A0B8-4D50-BA8C-7E5DCA051DDC}" srcOrd="0" destOrd="0" presId="urn:microsoft.com/office/officeart/2008/layout/HorizontalMultiLevelHierarchy"/>
    <dgm:cxn modelId="{91A98AAD-3AC4-42AC-BD66-2DB5067FD321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2.PRI-SFC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2A18CEEB-3C92-4DA7-B076-2E969C885BF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Grant in 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5E347A74-769A-4175-AE4D-C772342C6C46}" type="parTrans" cxnId="{FA99EAF7-3C08-446E-BB13-EDD5FB6782CD}">
      <dgm:prSet/>
      <dgm:spPr/>
      <dgm:t>
        <a:bodyPr/>
        <a:lstStyle/>
        <a:p>
          <a:endParaRPr lang="en-US"/>
        </a:p>
      </dgm:t>
    </dgm:pt>
    <dgm:pt modelId="{41E5CF4F-7975-45E0-9842-DAE6AF734E2D}" type="sibTrans" cxnId="{FA99EAF7-3C08-446E-BB13-EDD5FB6782CD}">
      <dgm:prSet/>
      <dgm:spPr/>
    </dgm:pt>
    <dgm:pt modelId="{70FDFC15-BA19-40AD-904E-6DBB69BF8D7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Other reforms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0C3357F-93F0-4BCA-92DC-E69871B74789}" type="parTrans" cxnId="{5EA3F18D-1B8F-4219-88AD-49718EB78953}">
      <dgm:prSet/>
      <dgm:spPr/>
      <dgm:t>
        <a:bodyPr/>
        <a:lstStyle/>
        <a:p>
          <a:endParaRPr lang="en-US"/>
        </a:p>
      </dgm:t>
    </dgm:pt>
    <dgm:pt modelId="{B421B722-3FA6-4073-BF4A-00A2522B4AAD}" type="sibTrans" cxnId="{5EA3F18D-1B8F-4219-88AD-49718EB78953}">
      <dgm:prSet/>
      <dgm:spPr/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30735981-08B5-4EDE-B374-A1CFA2469DCA}" type="pres">
      <dgm:prSet presAssocID="{5E347A74-769A-4175-AE4D-C772342C6C46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501FEDC3-8F50-42E6-AB7A-24F563586412}" type="pres">
      <dgm:prSet presAssocID="{5E347A74-769A-4175-AE4D-C772342C6C46}" presName="connTx" presStyleLbl="parChTrans1D3" presStyleIdx="0" presStyleCnt="2"/>
      <dgm:spPr/>
      <dgm:t>
        <a:bodyPr/>
        <a:lstStyle/>
        <a:p>
          <a:endParaRPr lang="en-US"/>
        </a:p>
      </dgm:t>
    </dgm:pt>
    <dgm:pt modelId="{899F171E-9771-47C2-BC37-8C27FD78A255}" type="pres">
      <dgm:prSet presAssocID="{2A18CEEB-3C92-4DA7-B076-2E969C885BFE}" presName="root2" presStyleCnt="0"/>
      <dgm:spPr/>
    </dgm:pt>
    <dgm:pt modelId="{559D2C29-A1C3-4F99-8B71-F1874C2613CD}" type="pres">
      <dgm:prSet presAssocID="{2A18CEEB-3C92-4DA7-B076-2E969C885BFE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27080B-D79E-44B4-BE68-A3D2E3FBDBA7}" type="pres">
      <dgm:prSet presAssocID="{2A18CEEB-3C92-4DA7-B076-2E969C885BFE}" presName="level3hierChild" presStyleCnt="0"/>
      <dgm:spPr/>
    </dgm:pt>
    <dgm:pt modelId="{EFD9416C-C9BA-457E-8970-28AB07D96FAB}" type="pres">
      <dgm:prSet presAssocID="{F0C3357F-93F0-4BCA-92DC-E69871B74789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3966F93E-2E04-4992-BFD7-8E7097FA86D0}" type="pres">
      <dgm:prSet presAssocID="{F0C3357F-93F0-4BCA-92DC-E69871B74789}" presName="connTx" presStyleLbl="parChTrans1D3" presStyleIdx="1" presStyleCnt="2"/>
      <dgm:spPr/>
      <dgm:t>
        <a:bodyPr/>
        <a:lstStyle/>
        <a:p>
          <a:endParaRPr lang="en-US"/>
        </a:p>
      </dgm:t>
    </dgm:pt>
    <dgm:pt modelId="{EB40E573-14FD-4752-A708-B929348247C9}" type="pres">
      <dgm:prSet presAssocID="{70FDFC15-BA19-40AD-904E-6DBB69BF8D7E}" presName="root2" presStyleCnt="0"/>
      <dgm:spPr/>
    </dgm:pt>
    <dgm:pt modelId="{ADD364AA-F84B-459A-8A1A-F75343083E76}" type="pres">
      <dgm:prSet presAssocID="{70FDFC15-BA19-40AD-904E-6DBB69BF8D7E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71FCAF-6913-464F-A58C-43DC39987794}" type="pres">
      <dgm:prSet presAssocID="{70FDFC15-BA19-40AD-904E-6DBB69BF8D7E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5EA1C819-333D-40C7-A772-C775D63ED562}" type="presOf" srcId="{2D5FCB51-4E84-41B3-B370-C22AE9898D70}" destId="{16479B75-5900-4036-BD13-F21311F37866}" srcOrd="0" destOrd="0" presId="urn:microsoft.com/office/officeart/2008/layout/HorizontalMultiLevelHierarchy"/>
    <dgm:cxn modelId="{AB6CC570-2236-40B4-9531-B77834AED79F}" type="presOf" srcId="{003268DF-4246-49EB-8FEA-4C89C4D6E4A0}" destId="{6F9EBA35-621E-4959-9BA8-8AC752DA5276}" srcOrd="0" destOrd="0" presId="urn:microsoft.com/office/officeart/2008/layout/HorizontalMultiLevelHierarchy"/>
    <dgm:cxn modelId="{EBA23294-43FD-4282-BA71-3F49A707B42C}" type="presOf" srcId="{2A18CEEB-3C92-4DA7-B076-2E969C885BFE}" destId="{559D2C29-A1C3-4F99-8B71-F1874C2613CD}" srcOrd="0" destOrd="0" presId="urn:microsoft.com/office/officeart/2008/layout/HorizontalMultiLevelHierarchy"/>
    <dgm:cxn modelId="{75B1E79F-1819-4521-9A1A-9EF975F59E72}" type="presOf" srcId="{421C401E-AF52-4DA5-B0F3-DCF144606C86}" destId="{717843D9-B720-49DB-BB02-34F0263E669B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F18D561A-ED87-460A-839F-B2C57EF269E3}" type="presOf" srcId="{1161E4F4-80A5-4B55-B98D-C22D5C542C5F}" destId="{E04B3BF0-EBCE-4CA4-B5BA-492BA8BE0132}" srcOrd="0" destOrd="0" presId="urn:microsoft.com/office/officeart/2008/layout/HorizontalMultiLevelHierarchy"/>
    <dgm:cxn modelId="{8DDA80AA-C8A9-47BB-8A67-BC798CB6BA42}" type="presOf" srcId="{278B6208-9662-4A77-90EA-4EC5A4A19ACB}" destId="{3E9895DA-53AA-4057-A374-FCC97CF41CBF}" srcOrd="1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09DCBD11-4C51-4912-B79F-CE1AC8A3B7ED}" type="presOf" srcId="{278B6208-9662-4A77-90EA-4EC5A4A19ACB}" destId="{0692DAAF-0659-4D96-A2FE-D820C6389574}" srcOrd="0" destOrd="0" presId="urn:microsoft.com/office/officeart/2008/layout/HorizontalMultiLevelHierarchy"/>
    <dgm:cxn modelId="{C6FF4C3A-C78E-4048-89E7-67AF4D8C37FB}" type="presOf" srcId="{14B657F7-02AD-4E71-AD52-05C7281E1864}" destId="{0201FACD-1506-4945-897D-4A13F83B0D5B}" srcOrd="0" destOrd="0" presId="urn:microsoft.com/office/officeart/2008/layout/HorizontalMultiLevelHierarchy"/>
    <dgm:cxn modelId="{6DD6B26A-16A8-408C-8730-425723D58E50}" type="presOf" srcId="{5E347A74-769A-4175-AE4D-C772342C6C46}" destId="{501FEDC3-8F50-42E6-AB7A-24F563586412}" srcOrd="1" destOrd="0" presId="urn:microsoft.com/office/officeart/2008/layout/HorizontalMultiLevelHierarchy"/>
    <dgm:cxn modelId="{DBC4B64A-9422-4C5F-94B1-1BEDE0372BD4}" type="presOf" srcId="{70FDFC15-BA19-40AD-904E-6DBB69BF8D7E}" destId="{ADD364AA-F84B-459A-8A1A-F75343083E76}" srcOrd="0" destOrd="0" presId="urn:microsoft.com/office/officeart/2008/layout/HorizontalMultiLevelHierarchy"/>
    <dgm:cxn modelId="{EC05E4A8-23AF-484C-ABBC-DA5FF317BD0F}" type="presOf" srcId="{526CE006-9E23-45E3-814A-4359A7041B86}" destId="{31B8FCD7-7105-4484-A27B-4ED3C980953D}" srcOrd="0" destOrd="0" presId="urn:microsoft.com/office/officeart/2008/layout/HorizontalMultiLevelHierarchy"/>
    <dgm:cxn modelId="{5F6D1571-800E-4483-A077-ECE31100934B}" type="presOf" srcId="{5E347A74-769A-4175-AE4D-C772342C6C46}" destId="{30735981-08B5-4EDE-B374-A1CFA2469DCA}" srcOrd="0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1EB8EDC6-B78D-451B-B99D-A9FC5088EAE6}" type="presOf" srcId="{003268DF-4246-49EB-8FEA-4C89C4D6E4A0}" destId="{C63DC05E-0FBF-4ABE-A554-F420F6D00CCB}" srcOrd="1" destOrd="0" presId="urn:microsoft.com/office/officeart/2008/layout/HorizontalMultiLevelHierarchy"/>
    <dgm:cxn modelId="{5EA3F18D-1B8F-4219-88AD-49718EB78953}" srcId="{1161E4F4-80A5-4B55-B98D-C22D5C542C5F}" destId="{70FDFC15-BA19-40AD-904E-6DBB69BF8D7E}" srcOrd="1" destOrd="0" parTransId="{F0C3357F-93F0-4BCA-92DC-E69871B74789}" sibTransId="{B421B722-3FA6-4073-BF4A-00A2522B4AAD}"/>
    <dgm:cxn modelId="{C7AFBF02-5983-4170-A5D0-18436D075B58}" type="presOf" srcId="{2D5FCB51-4E84-41B3-B370-C22AE9898D70}" destId="{6F0576D6-6703-4B3D-BFBC-6B50F640CD76}" srcOrd="1" destOrd="0" presId="urn:microsoft.com/office/officeart/2008/layout/HorizontalMultiLevelHierarchy"/>
    <dgm:cxn modelId="{B8CBD085-EE44-4E0D-8397-2F17C42EEFC7}" type="presOf" srcId="{9DBC4820-1301-4FCA-8D3E-AD5AF0C39623}" destId="{F144DDD9-1BCF-42A9-91E4-A29A1868F942}" srcOrd="0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7E6B3BFF-3CA6-4EB5-B965-070A92C45B4A}" type="presOf" srcId="{BEB4EED0-4817-4391-A3FF-A04F505F126D}" destId="{244AA668-A0B8-4D50-BA8C-7E5DCA051DDC}" srcOrd="0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43341290-3BF6-42C8-A776-6A0083D82A10}" type="presOf" srcId="{F0C3357F-93F0-4BCA-92DC-E69871B74789}" destId="{EFD9416C-C9BA-457E-8970-28AB07D96FAB}" srcOrd="0" destOrd="0" presId="urn:microsoft.com/office/officeart/2008/layout/HorizontalMultiLevelHierarchy"/>
    <dgm:cxn modelId="{FA99EAF7-3C08-446E-BB13-EDD5FB6782CD}" srcId="{1161E4F4-80A5-4B55-B98D-C22D5C542C5F}" destId="{2A18CEEB-3C92-4DA7-B076-2E969C885BFE}" srcOrd="0" destOrd="0" parTransId="{5E347A74-769A-4175-AE4D-C772342C6C46}" sibTransId="{41E5CF4F-7975-45E0-9842-DAE6AF734E2D}"/>
    <dgm:cxn modelId="{5DF492E4-59A6-478F-91CC-E725F2AA3590}" type="presOf" srcId="{421C401E-AF52-4DA5-B0F3-DCF144606C86}" destId="{21E1CC02-8D27-4581-B444-4586B324F5D8}" srcOrd="1" destOrd="0" presId="urn:microsoft.com/office/officeart/2008/layout/HorizontalMultiLevelHierarchy"/>
    <dgm:cxn modelId="{C0A56119-0921-43C3-98E4-53FF93FDAA64}" type="presOf" srcId="{F0C3357F-93F0-4BCA-92DC-E69871B74789}" destId="{3966F93E-2E04-4992-BFD7-8E7097FA86D0}" srcOrd="1" destOrd="0" presId="urn:microsoft.com/office/officeart/2008/layout/HorizontalMultiLevelHierarchy"/>
    <dgm:cxn modelId="{A01A80BA-9746-4616-AAFD-79E38A15BA07}" type="presOf" srcId="{2873628D-5BDF-4AA5-B357-BDA9213C3E78}" destId="{5E51EFDA-984E-4712-850F-57CCD350177F}" srcOrd="0" destOrd="0" presId="urn:microsoft.com/office/officeart/2008/layout/HorizontalMultiLevelHierarchy"/>
    <dgm:cxn modelId="{AABCA8D7-5A88-4BF4-B0C2-7FFD9CB8B79C}" type="presParOf" srcId="{31B8FCD7-7105-4484-A27B-4ED3C980953D}" destId="{CFBBA2DF-DB3E-4868-8C31-E81306F56A65}" srcOrd="0" destOrd="0" presId="urn:microsoft.com/office/officeart/2008/layout/HorizontalMultiLevelHierarchy"/>
    <dgm:cxn modelId="{E1E3C8E2-8B85-4464-929C-2E831C1383CE}" type="presParOf" srcId="{CFBBA2DF-DB3E-4868-8C31-E81306F56A65}" destId="{0201FACD-1506-4945-897D-4A13F83B0D5B}" srcOrd="0" destOrd="0" presId="urn:microsoft.com/office/officeart/2008/layout/HorizontalMultiLevelHierarchy"/>
    <dgm:cxn modelId="{64487D50-6696-461C-B15F-C77564DD9734}" type="presParOf" srcId="{CFBBA2DF-DB3E-4868-8C31-E81306F56A65}" destId="{343C2CD5-5DAF-4C5A-810E-06A077ABF50F}" srcOrd="1" destOrd="0" presId="urn:microsoft.com/office/officeart/2008/layout/HorizontalMultiLevelHierarchy"/>
    <dgm:cxn modelId="{81CE1BF7-0DDD-45D7-9F47-D7F2A13C762C}" type="presParOf" srcId="{343C2CD5-5DAF-4C5A-810E-06A077ABF50F}" destId="{0692DAAF-0659-4D96-A2FE-D820C6389574}" srcOrd="0" destOrd="0" presId="urn:microsoft.com/office/officeart/2008/layout/HorizontalMultiLevelHierarchy"/>
    <dgm:cxn modelId="{5C2A5DD1-EA02-4A2A-9E7E-BEE1761E35E4}" type="presParOf" srcId="{0692DAAF-0659-4D96-A2FE-D820C6389574}" destId="{3E9895DA-53AA-4057-A374-FCC97CF41CBF}" srcOrd="0" destOrd="0" presId="urn:microsoft.com/office/officeart/2008/layout/HorizontalMultiLevelHierarchy"/>
    <dgm:cxn modelId="{0053662E-0BE3-4C14-989C-8F51E2B4C17D}" type="presParOf" srcId="{343C2CD5-5DAF-4C5A-810E-06A077ABF50F}" destId="{81EB8D39-758F-4407-9F0D-FBFC411FDA05}" srcOrd="1" destOrd="0" presId="urn:microsoft.com/office/officeart/2008/layout/HorizontalMultiLevelHierarchy"/>
    <dgm:cxn modelId="{7BD94C8D-73C8-463A-9E12-42A66FBB4A42}" type="presParOf" srcId="{81EB8D39-758F-4407-9F0D-FBFC411FDA05}" destId="{F144DDD9-1BCF-42A9-91E4-A29A1868F942}" srcOrd="0" destOrd="0" presId="urn:microsoft.com/office/officeart/2008/layout/HorizontalMultiLevelHierarchy"/>
    <dgm:cxn modelId="{7B564191-D00E-4913-B163-536CB41D6EE0}" type="presParOf" srcId="{81EB8D39-758F-4407-9F0D-FBFC411FDA05}" destId="{D68F18BD-0DBA-4E19-ADF3-E72E325AAD16}" srcOrd="1" destOrd="0" presId="urn:microsoft.com/office/officeart/2008/layout/HorizontalMultiLevelHierarchy"/>
    <dgm:cxn modelId="{C29540FF-1C57-49AC-B44A-C09F423D5FD8}" type="presParOf" srcId="{343C2CD5-5DAF-4C5A-810E-06A077ABF50F}" destId="{717843D9-B720-49DB-BB02-34F0263E669B}" srcOrd="2" destOrd="0" presId="urn:microsoft.com/office/officeart/2008/layout/HorizontalMultiLevelHierarchy"/>
    <dgm:cxn modelId="{02CC1195-755A-4C6F-87BF-CF16B4783663}" type="presParOf" srcId="{717843D9-B720-49DB-BB02-34F0263E669B}" destId="{21E1CC02-8D27-4581-B444-4586B324F5D8}" srcOrd="0" destOrd="0" presId="urn:microsoft.com/office/officeart/2008/layout/HorizontalMultiLevelHierarchy"/>
    <dgm:cxn modelId="{85FC1226-492D-44B7-922A-E99F433D24C5}" type="presParOf" srcId="{343C2CD5-5DAF-4C5A-810E-06A077ABF50F}" destId="{58207992-CE27-4677-A126-54B15183B50E}" srcOrd="3" destOrd="0" presId="urn:microsoft.com/office/officeart/2008/layout/HorizontalMultiLevelHierarchy"/>
    <dgm:cxn modelId="{E7BB1BF7-6039-45A9-99E6-EE0FDC9383C2}" type="presParOf" srcId="{58207992-CE27-4677-A126-54B15183B50E}" destId="{E04B3BF0-EBCE-4CA4-B5BA-492BA8BE0132}" srcOrd="0" destOrd="0" presId="urn:microsoft.com/office/officeart/2008/layout/HorizontalMultiLevelHierarchy"/>
    <dgm:cxn modelId="{D476224B-11AB-49E9-B567-D38C0C2EC59F}" type="presParOf" srcId="{58207992-CE27-4677-A126-54B15183B50E}" destId="{C51945C7-B21E-4C9D-8CBC-3A0E32C1D573}" srcOrd="1" destOrd="0" presId="urn:microsoft.com/office/officeart/2008/layout/HorizontalMultiLevelHierarchy"/>
    <dgm:cxn modelId="{875DEF57-2906-48C9-8783-1E27E2166FB5}" type="presParOf" srcId="{C51945C7-B21E-4C9D-8CBC-3A0E32C1D573}" destId="{30735981-08B5-4EDE-B374-A1CFA2469DCA}" srcOrd="0" destOrd="0" presId="urn:microsoft.com/office/officeart/2008/layout/HorizontalMultiLevelHierarchy"/>
    <dgm:cxn modelId="{6818702A-838D-413A-951E-A9E52CAAF802}" type="presParOf" srcId="{30735981-08B5-4EDE-B374-A1CFA2469DCA}" destId="{501FEDC3-8F50-42E6-AB7A-24F563586412}" srcOrd="0" destOrd="0" presId="urn:microsoft.com/office/officeart/2008/layout/HorizontalMultiLevelHierarchy"/>
    <dgm:cxn modelId="{AB3E9238-7F28-47DF-9A67-2DFD2DF1D1DC}" type="presParOf" srcId="{C51945C7-B21E-4C9D-8CBC-3A0E32C1D573}" destId="{899F171E-9771-47C2-BC37-8C27FD78A255}" srcOrd="1" destOrd="0" presId="urn:microsoft.com/office/officeart/2008/layout/HorizontalMultiLevelHierarchy"/>
    <dgm:cxn modelId="{9A44776C-3AED-4860-9F87-CD29531423A3}" type="presParOf" srcId="{899F171E-9771-47C2-BC37-8C27FD78A255}" destId="{559D2C29-A1C3-4F99-8B71-F1874C2613CD}" srcOrd="0" destOrd="0" presId="urn:microsoft.com/office/officeart/2008/layout/HorizontalMultiLevelHierarchy"/>
    <dgm:cxn modelId="{E7A25BC2-E9A5-4033-8815-B820BED0D973}" type="presParOf" srcId="{899F171E-9771-47C2-BC37-8C27FD78A255}" destId="{4627080B-D79E-44B4-BE68-A3D2E3FBDBA7}" srcOrd="1" destOrd="0" presId="urn:microsoft.com/office/officeart/2008/layout/HorizontalMultiLevelHierarchy"/>
    <dgm:cxn modelId="{6A7C791A-CF0A-478E-8AAB-CB330E93AB09}" type="presParOf" srcId="{C51945C7-B21E-4C9D-8CBC-3A0E32C1D573}" destId="{EFD9416C-C9BA-457E-8970-28AB07D96FAB}" srcOrd="2" destOrd="0" presId="urn:microsoft.com/office/officeart/2008/layout/HorizontalMultiLevelHierarchy"/>
    <dgm:cxn modelId="{5A740187-F2BF-4C8D-9347-341E496AEEB6}" type="presParOf" srcId="{EFD9416C-C9BA-457E-8970-28AB07D96FAB}" destId="{3966F93E-2E04-4992-BFD7-8E7097FA86D0}" srcOrd="0" destOrd="0" presId="urn:microsoft.com/office/officeart/2008/layout/HorizontalMultiLevelHierarchy"/>
    <dgm:cxn modelId="{EB8E1A06-E35E-446F-A37D-A1A8558C7DC2}" type="presParOf" srcId="{C51945C7-B21E-4C9D-8CBC-3A0E32C1D573}" destId="{EB40E573-14FD-4752-A708-B929348247C9}" srcOrd="3" destOrd="0" presId="urn:microsoft.com/office/officeart/2008/layout/HorizontalMultiLevelHierarchy"/>
    <dgm:cxn modelId="{F35F6E53-36EC-4EDC-B3A8-203C55BCB405}" type="presParOf" srcId="{EB40E573-14FD-4752-A708-B929348247C9}" destId="{ADD364AA-F84B-459A-8A1A-F75343083E76}" srcOrd="0" destOrd="0" presId="urn:microsoft.com/office/officeart/2008/layout/HorizontalMultiLevelHierarchy"/>
    <dgm:cxn modelId="{35BFA8B5-F14F-4852-8B6E-003F111E5B26}" type="presParOf" srcId="{EB40E573-14FD-4752-A708-B929348247C9}" destId="{8E71FCAF-6913-464F-A58C-43DC39987794}" srcOrd="1" destOrd="0" presId="urn:microsoft.com/office/officeart/2008/layout/HorizontalMultiLevelHierarchy"/>
    <dgm:cxn modelId="{27B387BC-CE84-48EB-8561-C73A7D68C4E5}" type="presParOf" srcId="{343C2CD5-5DAF-4C5A-810E-06A077ABF50F}" destId="{6F9EBA35-621E-4959-9BA8-8AC752DA5276}" srcOrd="4" destOrd="0" presId="urn:microsoft.com/office/officeart/2008/layout/HorizontalMultiLevelHierarchy"/>
    <dgm:cxn modelId="{FE579B85-D593-4FC3-AC19-6F822D7B1FB0}" type="presParOf" srcId="{6F9EBA35-621E-4959-9BA8-8AC752DA5276}" destId="{C63DC05E-0FBF-4ABE-A554-F420F6D00CCB}" srcOrd="0" destOrd="0" presId="urn:microsoft.com/office/officeart/2008/layout/HorizontalMultiLevelHierarchy"/>
    <dgm:cxn modelId="{E28618CC-C119-40B4-9313-6EB21BA66172}" type="presParOf" srcId="{343C2CD5-5DAF-4C5A-810E-06A077ABF50F}" destId="{E43FFF12-EDBF-42D2-867B-66D56BAD1418}" srcOrd="5" destOrd="0" presId="urn:microsoft.com/office/officeart/2008/layout/HorizontalMultiLevelHierarchy"/>
    <dgm:cxn modelId="{B13D884F-06E6-4447-8438-A34DE709935C}" type="presParOf" srcId="{E43FFF12-EDBF-42D2-867B-66D56BAD1418}" destId="{5E51EFDA-984E-4712-850F-57CCD350177F}" srcOrd="0" destOrd="0" presId="urn:microsoft.com/office/officeart/2008/layout/HorizontalMultiLevelHierarchy"/>
    <dgm:cxn modelId="{6736C56A-53AE-4034-920C-F5D6032DD55A}" type="presParOf" srcId="{E43FFF12-EDBF-42D2-867B-66D56BAD1418}" destId="{24DAB728-DA60-48AB-A141-06B7822F5F4C}" srcOrd="1" destOrd="0" presId="urn:microsoft.com/office/officeart/2008/layout/HorizontalMultiLevelHierarchy"/>
    <dgm:cxn modelId="{84BDB045-000D-4941-B289-C978FC053E43}" type="presParOf" srcId="{343C2CD5-5DAF-4C5A-810E-06A077ABF50F}" destId="{16479B75-5900-4036-BD13-F21311F37866}" srcOrd="6" destOrd="0" presId="urn:microsoft.com/office/officeart/2008/layout/HorizontalMultiLevelHierarchy"/>
    <dgm:cxn modelId="{A3496733-3929-4D61-A60E-3EC5ED5E0B4C}" type="presParOf" srcId="{16479B75-5900-4036-BD13-F21311F37866}" destId="{6F0576D6-6703-4B3D-BFBC-6B50F640CD76}" srcOrd="0" destOrd="0" presId="urn:microsoft.com/office/officeart/2008/layout/HorizontalMultiLevelHierarchy"/>
    <dgm:cxn modelId="{60206156-F5A4-41E9-B4D8-D0D2201257BD}" type="presParOf" srcId="{343C2CD5-5DAF-4C5A-810E-06A077ABF50F}" destId="{CE9F74A6-D99F-4C36-A3AA-B006980E1605}" srcOrd="7" destOrd="0" presId="urn:microsoft.com/office/officeart/2008/layout/HorizontalMultiLevelHierarchy"/>
    <dgm:cxn modelId="{2646A1A3-D625-4BB7-94D7-6688CB65E0D1}" type="presParOf" srcId="{CE9F74A6-D99F-4C36-A3AA-B006980E1605}" destId="{244AA668-A0B8-4D50-BA8C-7E5DCA051DDC}" srcOrd="0" destOrd="0" presId="urn:microsoft.com/office/officeart/2008/layout/HorizontalMultiLevelHierarchy"/>
    <dgm:cxn modelId="{C1B1EAA6-F6B9-4BD0-8448-E145D96B17FA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F8F7CA2-BFB2-4E25-A33B-426D85909A95}" type="doc">
      <dgm:prSet loTypeId="urn:microsoft.com/office/officeart/2005/8/layout/h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94228BD-D13D-43C3-86A5-BDA4960DA329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Grant-in-Aid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4CB9BDF-9239-4E2E-BD45-08F17A94D0BA}" type="par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BC19AE-A21A-48C7-88B0-AB1355504DD5}" type="sib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36F0B8-F646-43FE-B2AF-D2AE3FB70C93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Vertical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858709B7-4B92-4352-9901-DC9F396C21F2}" type="par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74F1A8D-79B1-4B32-8AE8-35BF3A612580}" type="sib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B70191-2166-486F-BDB3-2F910AEF14AD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 vs urban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3AE26A10-19BA-4CB6-B7FE-8F4CE9B7F7DE}" type="par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B92643-55A8-401D-800D-6099240FC828}" type="sib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037CDE-05AE-4CF4-9408-3E49498B8E20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Other measures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4012F7E-18B6-4FA3-B8E7-28399553E549}" type="par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FE946C-377D-4C9A-8DE3-22383B0AEFE6}" type="sib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F807909-BA3A-4349-B619-0AA1372C815A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Tax-reforms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AD8A264-4CC9-48FF-BA52-9C22FB10D29C}" type="par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4D75FB-D09E-4307-AEE2-1B63DD32E4EE}" type="sib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5EA99D-C4F5-492B-BE59-21CAE8992F2F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North East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F69F928-C2D9-4572-A4C4-55D64AA03B90}" type="parTrans" cxnId="{F87AC387-659F-4C77-B425-09F0A594128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E20FAEE-B4A7-42F1-9E62-14B2098486AA}" type="sibTrans" cxnId="{F87AC387-659F-4C77-B425-09F0A594128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048404-A7B0-4852-9F99-65C0E293865D}">
      <dgm:prSet phldrT="[Text]" custT="1"/>
      <dgm:spPr/>
      <dgm:t>
        <a:bodyPr/>
        <a:lstStyle/>
        <a:p>
          <a:r>
            <a:rPr lang="en-US" sz="40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Horizontal 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9980823-1AEE-4242-B970-69D1C25EA365}" type="par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DA5A9E7-2EA7-4607-A771-4139DE369D1D}" type="sib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B9A39B7-A16F-4764-94A0-6361CEBB8874}">
      <dgm:prSet phldrT="[Text]" custT="1"/>
      <dgm:spPr/>
      <dgm:t>
        <a:bodyPr/>
        <a:lstStyle/>
        <a:p>
          <a:r>
            <a:rPr lang="en-US" sz="4000" dirty="0" err="1" smtClean="0">
              <a:solidFill>
                <a:schemeClr val="bg1"/>
              </a:solidFill>
              <a:latin typeface="Franklin Gothic Demi Cond" panose="020B0706030402020204" pitchFamily="34" charset="0"/>
            </a:rPr>
            <a:t>Muni.bonds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F9591933-9890-4613-9B1D-85FD9B38DFA4}" type="parTrans" cxnId="{F3A3D097-514B-4A7D-8012-0637AC88ED11}">
      <dgm:prSet/>
      <dgm:spPr/>
    </dgm:pt>
    <dgm:pt modelId="{7E060A24-EB0B-4C37-A639-1EA884FAE99B}" type="sibTrans" cxnId="{F3A3D097-514B-4A7D-8012-0637AC88ED11}">
      <dgm:prSet/>
      <dgm:spPr/>
    </dgm:pt>
    <dgm:pt modelId="{C8D0F8FC-3E8D-4167-979D-9FDEB0C8F491}" type="pres">
      <dgm:prSet presAssocID="{BF8F7CA2-BFB2-4E25-A33B-426D85909A95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8472973-4C14-4C6D-BAB8-5D87721A9E8D}" type="pres">
      <dgm:prSet presAssocID="{794228BD-D13D-43C3-86A5-BDA4960DA329}" presName="compositeNode" presStyleCnt="0">
        <dgm:presLayoutVars>
          <dgm:bulletEnabled val="1"/>
        </dgm:presLayoutVars>
      </dgm:prSet>
      <dgm:spPr/>
    </dgm:pt>
    <dgm:pt modelId="{720BCCA3-2B96-4EA6-8273-A92A174AC94F}" type="pres">
      <dgm:prSet presAssocID="{794228BD-D13D-43C3-86A5-BDA4960DA329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5110ACC-53B6-442A-BBDE-09D501B27A95}" type="pres">
      <dgm:prSet presAssocID="{794228BD-D13D-43C3-86A5-BDA4960DA32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180F3-8B59-40A9-8B46-05D733359F05}" type="pres">
      <dgm:prSet presAssocID="{794228BD-D13D-43C3-86A5-BDA4960DA32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7B442-D313-49F6-B959-C2F850E029BF}" type="pres">
      <dgm:prSet presAssocID="{DEBC19AE-A21A-48C7-88B0-AB1355504DD5}" presName="sibTrans" presStyleCnt="0"/>
      <dgm:spPr/>
    </dgm:pt>
    <dgm:pt modelId="{15F41033-AF8D-40DB-9E38-C849FE19EDA1}" type="pres">
      <dgm:prSet presAssocID="{F0037CDE-05AE-4CF4-9408-3E49498B8E20}" presName="compositeNode" presStyleCnt="0">
        <dgm:presLayoutVars>
          <dgm:bulletEnabled val="1"/>
        </dgm:presLayoutVars>
      </dgm:prSet>
      <dgm:spPr/>
    </dgm:pt>
    <dgm:pt modelId="{2C750050-229D-4220-867A-89E9C0FA55E9}" type="pres">
      <dgm:prSet presAssocID="{F0037CDE-05AE-4CF4-9408-3E49498B8E20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43C6D8E-AC7B-4133-85F1-B2CE221B4924}" type="pres">
      <dgm:prSet presAssocID="{F0037CDE-05AE-4CF4-9408-3E49498B8E20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A27D4-3CA5-4925-A6C6-5ECE7B96EDA1}" type="pres">
      <dgm:prSet presAssocID="{F0037CDE-05AE-4CF4-9408-3E49498B8E20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31561-ECA6-454B-86B9-DB976CD8DFC0}" type="presOf" srcId="{9F048404-A7B0-4852-9F99-65C0E293865D}" destId="{55110ACC-53B6-442A-BBDE-09D501B27A95}" srcOrd="0" destOrd="1" presId="urn:microsoft.com/office/officeart/2005/8/layout/hList2"/>
    <dgm:cxn modelId="{B7BABB1B-06F2-4397-93CB-D470FED555EA}" type="presOf" srcId="{8E5EA99D-C4F5-492B-BE59-21CAE8992F2F}" destId="{643C6D8E-AC7B-4133-85F1-B2CE221B4924}" srcOrd="0" destOrd="1" presId="urn:microsoft.com/office/officeart/2005/8/layout/hList2"/>
    <dgm:cxn modelId="{F5607611-14F3-4CD0-831C-0CC143482C9D}" srcId="{794228BD-D13D-43C3-86A5-BDA4960DA329}" destId="{0BB70191-2166-486F-BDB3-2F910AEF14AD}" srcOrd="2" destOrd="0" parTransId="{3AE26A10-19BA-4CB6-B7FE-8F4CE9B7F7DE}" sibTransId="{D0B92643-55A8-401D-800D-6099240FC828}"/>
    <dgm:cxn modelId="{19147AA1-4965-483C-9C8E-8F7F9C178584}" srcId="{F0037CDE-05AE-4CF4-9408-3E49498B8E20}" destId="{FF807909-BA3A-4349-B619-0AA1372C815A}" srcOrd="0" destOrd="0" parTransId="{6AD8A264-4CC9-48FF-BA52-9C22FB10D29C}" sibTransId="{0B4D75FB-D09E-4307-AEE2-1B63DD32E4EE}"/>
    <dgm:cxn modelId="{F87AC387-659F-4C77-B425-09F0A594128C}" srcId="{F0037CDE-05AE-4CF4-9408-3E49498B8E20}" destId="{8E5EA99D-C4F5-492B-BE59-21CAE8992F2F}" srcOrd="1" destOrd="0" parTransId="{5F69F928-C2D9-4572-A4C4-55D64AA03B90}" sibTransId="{EE20FAEE-B4A7-42F1-9E62-14B2098486AA}"/>
    <dgm:cxn modelId="{6A9780FF-1736-41AA-A969-2882EF758A7D}" srcId="{BF8F7CA2-BFB2-4E25-A33B-426D85909A95}" destId="{794228BD-D13D-43C3-86A5-BDA4960DA329}" srcOrd="0" destOrd="0" parTransId="{54CB9BDF-9239-4E2E-BD45-08F17A94D0BA}" sibTransId="{DEBC19AE-A21A-48C7-88B0-AB1355504DD5}"/>
    <dgm:cxn modelId="{CEC415E8-2C99-48D8-9BC9-0B0D16273511}" type="presOf" srcId="{4E36F0B8-F646-43FE-B2AF-D2AE3FB70C93}" destId="{55110ACC-53B6-442A-BBDE-09D501B27A95}" srcOrd="0" destOrd="0" presId="urn:microsoft.com/office/officeart/2005/8/layout/hList2"/>
    <dgm:cxn modelId="{00E91398-B572-4F69-BA02-2816CDAA2151}" type="presOf" srcId="{794228BD-D13D-43C3-86A5-BDA4960DA329}" destId="{D15180F3-8B59-40A9-8B46-05D733359F05}" srcOrd="0" destOrd="0" presId="urn:microsoft.com/office/officeart/2005/8/layout/hList2"/>
    <dgm:cxn modelId="{D606C170-9657-49AC-8F0B-89BD31F43378}" type="presOf" srcId="{0BB70191-2166-486F-BDB3-2F910AEF14AD}" destId="{55110ACC-53B6-442A-BBDE-09D501B27A95}" srcOrd="0" destOrd="2" presId="urn:microsoft.com/office/officeart/2005/8/layout/hList2"/>
    <dgm:cxn modelId="{270B8A2F-5D14-4C52-ABC5-0A74321ABE8A}" type="presOf" srcId="{BF8F7CA2-BFB2-4E25-A33B-426D85909A95}" destId="{C8D0F8FC-3E8D-4167-979D-9FDEB0C8F491}" srcOrd="0" destOrd="0" presId="urn:microsoft.com/office/officeart/2005/8/layout/hList2"/>
    <dgm:cxn modelId="{D9B38E77-152E-47BE-A320-B2F7FE882D41}" type="presOf" srcId="{F0037CDE-05AE-4CF4-9408-3E49498B8E20}" destId="{A42A27D4-3CA5-4925-A6C6-5ECE7B96EDA1}" srcOrd="0" destOrd="0" presId="urn:microsoft.com/office/officeart/2005/8/layout/hList2"/>
    <dgm:cxn modelId="{515F48D9-53C2-4B5E-9737-CDF5827E9ACD}" type="presOf" srcId="{EB9A39B7-A16F-4764-94A0-6361CEBB8874}" destId="{643C6D8E-AC7B-4133-85F1-B2CE221B4924}" srcOrd="0" destOrd="2" presId="urn:microsoft.com/office/officeart/2005/8/layout/hList2"/>
    <dgm:cxn modelId="{5AA4343C-0B82-49CA-AA77-9BD116AC05FD}" srcId="{794228BD-D13D-43C3-86A5-BDA4960DA329}" destId="{9F048404-A7B0-4852-9F99-65C0E293865D}" srcOrd="1" destOrd="0" parTransId="{E9980823-1AEE-4242-B970-69D1C25EA365}" sibTransId="{3DA5A9E7-2EA7-4607-A771-4139DE369D1D}"/>
    <dgm:cxn modelId="{C876EA1D-35FA-42E1-A2BB-3CC315E82C7E}" type="presOf" srcId="{FF807909-BA3A-4349-B619-0AA1372C815A}" destId="{643C6D8E-AC7B-4133-85F1-B2CE221B4924}" srcOrd="0" destOrd="0" presId="urn:microsoft.com/office/officeart/2005/8/layout/hList2"/>
    <dgm:cxn modelId="{5FB0AEB2-06CF-42F9-B0FA-888768B11BBF}" srcId="{BF8F7CA2-BFB2-4E25-A33B-426D85909A95}" destId="{F0037CDE-05AE-4CF4-9408-3E49498B8E20}" srcOrd="1" destOrd="0" parTransId="{04012F7E-18B6-4FA3-B8E7-28399553E549}" sibTransId="{AFFE946C-377D-4C9A-8DE3-22383B0AEFE6}"/>
    <dgm:cxn modelId="{F3A3D097-514B-4A7D-8012-0637AC88ED11}" srcId="{F0037CDE-05AE-4CF4-9408-3E49498B8E20}" destId="{EB9A39B7-A16F-4764-94A0-6361CEBB8874}" srcOrd="2" destOrd="0" parTransId="{F9591933-9890-4613-9B1D-85FD9B38DFA4}" sibTransId="{7E060A24-EB0B-4C37-A639-1EA884FAE99B}"/>
    <dgm:cxn modelId="{F3602A5E-50AC-4252-AA86-C8CD1468796C}" srcId="{794228BD-D13D-43C3-86A5-BDA4960DA329}" destId="{4E36F0B8-F646-43FE-B2AF-D2AE3FB70C93}" srcOrd="0" destOrd="0" parTransId="{858709B7-4B92-4352-9901-DC9F396C21F2}" sibTransId="{774F1A8D-79B1-4B32-8AE8-35BF3A612580}"/>
    <dgm:cxn modelId="{65DC37F6-4B8B-47A2-87AF-B1E1DB1D4181}" type="presParOf" srcId="{C8D0F8FC-3E8D-4167-979D-9FDEB0C8F491}" destId="{18472973-4C14-4C6D-BAB8-5D87721A9E8D}" srcOrd="0" destOrd="0" presId="urn:microsoft.com/office/officeart/2005/8/layout/hList2"/>
    <dgm:cxn modelId="{25F35203-CDF2-424E-A1A3-34CF17D1DED5}" type="presParOf" srcId="{18472973-4C14-4C6D-BAB8-5D87721A9E8D}" destId="{720BCCA3-2B96-4EA6-8273-A92A174AC94F}" srcOrd="0" destOrd="0" presId="urn:microsoft.com/office/officeart/2005/8/layout/hList2"/>
    <dgm:cxn modelId="{9C5E96C7-4871-466B-AB85-4D655EF85488}" type="presParOf" srcId="{18472973-4C14-4C6D-BAB8-5D87721A9E8D}" destId="{55110ACC-53B6-442A-BBDE-09D501B27A95}" srcOrd="1" destOrd="0" presId="urn:microsoft.com/office/officeart/2005/8/layout/hList2"/>
    <dgm:cxn modelId="{B68C68F2-7042-497F-B780-CA9E9B61C1FE}" type="presParOf" srcId="{18472973-4C14-4C6D-BAB8-5D87721A9E8D}" destId="{D15180F3-8B59-40A9-8B46-05D733359F05}" srcOrd="2" destOrd="0" presId="urn:microsoft.com/office/officeart/2005/8/layout/hList2"/>
    <dgm:cxn modelId="{B1E486C5-54F6-4C28-AA81-CB56624186E5}" type="presParOf" srcId="{C8D0F8FC-3E8D-4167-979D-9FDEB0C8F491}" destId="{95A7B442-D313-49F6-B959-C2F850E029BF}" srcOrd="1" destOrd="0" presId="urn:microsoft.com/office/officeart/2005/8/layout/hList2"/>
    <dgm:cxn modelId="{B7451D7D-CF76-4BAB-97D7-9D93C15D99C7}" type="presParOf" srcId="{C8D0F8FC-3E8D-4167-979D-9FDEB0C8F491}" destId="{15F41033-AF8D-40DB-9E38-C849FE19EDA1}" srcOrd="2" destOrd="0" presId="urn:microsoft.com/office/officeart/2005/8/layout/hList2"/>
    <dgm:cxn modelId="{DEED8C4D-B436-4899-9531-12F94E5DED7F}" type="presParOf" srcId="{15F41033-AF8D-40DB-9E38-C849FE19EDA1}" destId="{2C750050-229D-4220-867A-89E9C0FA55E9}" srcOrd="0" destOrd="0" presId="urn:microsoft.com/office/officeart/2005/8/layout/hList2"/>
    <dgm:cxn modelId="{52256A97-E219-4411-A7A0-C0AD38067500}" type="presParOf" srcId="{15F41033-AF8D-40DB-9E38-C849FE19EDA1}" destId="{643C6D8E-AC7B-4133-85F1-B2CE221B4924}" srcOrd="1" destOrd="0" presId="urn:microsoft.com/office/officeart/2005/8/layout/hList2"/>
    <dgm:cxn modelId="{959F96A2-AE24-419F-B99B-47AC2404A385}" type="presParOf" srcId="{15F41033-AF8D-40DB-9E38-C849FE19EDA1}" destId="{A42A27D4-3CA5-4925-A6C6-5ECE7B96EDA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A87F052F-9E49-4468-AD25-80508A16681A}" type="pres">
      <dgm:prSet presAssocID="{9893A18F-A594-4B27-9F35-1759350C64F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5897F0-942E-4F51-AB28-9D1C2C748A06}" type="pres">
      <dgm:prSet presAssocID="{F4D7743A-50EA-4556-98B6-2F6CCFA86DE8}" presName="hierRoot2" presStyleCnt="0"/>
      <dgm:spPr/>
    </dgm:pt>
    <dgm:pt modelId="{39134E4D-E6B9-4947-A673-4A5C84291A98}" type="pres">
      <dgm:prSet presAssocID="{F4D7743A-50EA-4556-98B6-2F6CCFA86DE8}" presName="composite2" presStyleCnt="0"/>
      <dgm:spPr/>
    </dgm:pt>
    <dgm:pt modelId="{E961FB45-D98B-491E-A8E5-94A8ADBF515F}" type="pres">
      <dgm:prSet presAssocID="{F4D7743A-50EA-4556-98B6-2F6CCFA86DE8}" presName="image2" presStyleLbl="node2" presStyleIdx="1" presStyleCnt="2" custScaleX="8231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A2B00B-3A22-4359-A044-701C179B7BC8}" type="pres">
      <dgm:prSet presAssocID="{F4D7743A-50EA-4556-98B6-2F6CCFA86DE8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D9A1AE-AF79-4AA9-9D85-52ED24FC913C}" type="pres">
      <dgm:prSet presAssocID="{F4D7743A-50EA-4556-98B6-2F6CCFA86DE8}" presName="hierChild3" presStyleCnt="0"/>
      <dgm:spPr/>
    </dgm:pt>
  </dgm:ptLst>
  <dgm:cxnLst>
    <dgm:cxn modelId="{CC4857F4-4A60-492F-909B-CF72405789D0}" type="presOf" srcId="{A321F379-982F-4ADF-8ABF-354822027DBD}" destId="{81A53DEA-DB19-49A0-8BCB-A9BCF8692AC0}" srcOrd="0" destOrd="0" presId="urn:microsoft.com/office/officeart/2009/layout/CirclePictureHierarchy"/>
    <dgm:cxn modelId="{0F871BD2-A98F-4E71-AF10-4417A758E8A3}" srcId="{6CDF715D-D5E2-4BEA-BCB9-D47FC7E3DF4B}" destId="{F4D7743A-50EA-4556-98B6-2F6CCFA86DE8}" srcOrd="1" destOrd="0" parTransId="{9893A18F-A594-4B27-9F35-1759350C64F6}" sibTransId="{247F3517-B727-4FBC-AB05-7F84D6F22101}"/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F903D744-2F79-4FDF-90FC-4EC7D7EDDE5E}" type="presOf" srcId="{6CDF715D-D5E2-4BEA-BCB9-D47FC7E3DF4B}" destId="{2E0DDDAE-0A82-456D-9948-AEE7260103A9}" srcOrd="0" destOrd="0" presId="urn:microsoft.com/office/officeart/2009/layout/CirclePictureHierarchy"/>
    <dgm:cxn modelId="{4BA68793-C52C-4B27-8835-9D0744E2E96C}" type="presOf" srcId="{9893A18F-A594-4B27-9F35-1759350C64F6}" destId="{A87F052F-9E49-4468-AD25-80508A16681A}" srcOrd="0" destOrd="0" presId="urn:microsoft.com/office/officeart/2009/layout/CirclePictureHierarchy"/>
    <dgm:cxn modelId="{6558F26F-5674-4C49-9E8E-61BC896FBEB1}" type="presOf" srcId="{CB93C901-22A9-4DFE-87D0-A114DDDF07A9}" destId="{0643A08C-185A-4C7F-A238-A78C7356AA31}" srcOrd="0" destOrd="0" presId="urn:microsoft.com/office/officeart/2009/layout/CirclePictureHierarchy"/>
    <dgm:cxn modelId="{4762E71F-C542-4718-8534-35AB0B49CCC4}" type="presOf" srcId="{F4D7743A-50EA-4556-98B6-2F6CCFA86DE8}" destId="{76A2B00B-3A22-4359-A044-701C179B7BC8}" srcOrd="0" destOrd="0" presId="urn:microsoft.com/office/officeart/2009/layout/CirclePictureHierarchy"/>
    <dgm:cxn modelId="{AF476404-7564-4530-AC90-2568399A5322}" type="presOf" srcId="{5E9705F9-E9F7-4C31-AF30-9EC8ECC1DFD6}" destId="{99E82CC1-7D54-47AB-9482-3DB75A1436C0}" srcOrd="0" destOrd="0" presId="urn:microsoft.com/office/officeart/2009/layout/CirclePictureHierarchy"/>
    <dgm:cxn modelId="{67070007-C767-4FF7-A7CE-0716072DC4C5}" type="presParOf" srcId="{99E82CC1-7D54-47AB-9482-3DB75A1436C0}" destId="{37EFFADB-611E-4D26-9458-BF5BAB67A671}" srcOrd="0" destOrd="0" presId="urn:microsoft.com/office/officeart/2009/layout/CirclePictureHierarchy"/>
    <dgm:cxn modelId="{5CFC88BA-29D9-46E0-8226-1529EA278831}" type="presParOf" srcId="{37EFFADB-611E-4D26-9458-BF5BAB67A671}" destId="{CF5B3AB2-0263-4AC9-B177-E4E43014D20B}" srcOrd="0" destOrd="0" presId="urn:microsoft.com/office/officeart/2009/layout/CirclePictureHierarchy"/>
    <dgm:cxn modelId="{D41484C0-6C84-475E-9A7C-BC83025EE269}" type="presParOf" srcId="{CF5B3AB2-0263-4AC9-B177-E4E43014D20B}" destId="{495C1CB0-532C-4A48-A9D1-59B301DC2C98}" srcOrd="0" destOrd="0" presId="urn:microsoft.com/office/officeart/2009/layout/CirclePictureHierarchy"/>
    <dgm:cxn modelId="{6B2EC087-3184-4C07-9015-BB6AF01CA6F1}" type="presParOf" srcId="{CF5B3AB2-0263-4AC9-B177-E4E43014D20B}" destId="{2E0DDDAE-0A82-456D-9948-AEE7260103A9}" srcOrd="1" destOrd="0" presId="urn:microsoft.com/office/officeart/2009/layout/CirclePictureHierarchy"/>
    <dgm:cxn modelId="{74B2065E-2DCC-4E2C-BE18-9B64D58CE5A0}" type="presParOf" srcId="{37EFFADB-611E-4D26-9458-BF5BAB67A671}" destId="{C94B4986-8E19-4F32-9893-E7F2C7B940D9}" srcOrd="1" destOrd="0" presId="urn:microsoft.com/office/officeart/2009/layout/CirclePictureHierarchy"/>
    <dgm:cxn modelId="{5E994FE1-C0AD-4664-84D7-9F301F1EA8E9}" type="presParOf" srcId="{C94B4986-8E19-4F32-9893-E7F2C7B940D9}" destId="{81A53DEA-DB19-49A0-8BCB-A9BCF8692AC0}" srcOrd="0" destOrd="0" presId="urn:microsoft.com/office/officeart/2009/layout/CirclePictureHierarchy"/>
    <dgm:cxn modelId="{1F591AF7-5084-42DB-9B7C-30F09D58041D}" type="presParOf" srcId="{C94B4986-8E19-4F32-9893-E7F2C7B940D9}" destId="{62CFA538-8D73-428B-B01A-061172AABDDD}" srcOrd="1" destOrd="0" presId="urn:microsoft.com/office/officeart/2009/layout/CirclePictureHierarchy"/>
    <dgm:cxn modelId="{933A2BBE-62B7-4DB2-BB1C-60D71C07BF53}" type="presParOf" srcId="{62CFA538-8D73-428B-B01A-061172AABDDD}" destId="{BBB58518-01B4-41FA-A9E0-D2305C2B527F}" srcOrd="0" destOrd="0" presId="urn:microsoft.com/office/officeart/2009/layout/CirclePictureHierarchy"/>
    <dgm:cxn modelId="{09FD7AD8-7D63-4F23-8405-5BDFA6E4AFF2}" type="presParOf" srcId="{BBB58518-01B4-41FA-A9E0-D2305C2B527F}" destId="{2EEF7D58-A34F-4D8F-A978-7C85722CF0BB}" srcOrd="0" destOrd="0" presId="urn:microsoft.com/office/officeart/2009/layout/CirclePictureHierarchy"/>
    <dgm:cxn modelId="{887C256B-CCCC-40F4-A5A4-4E17FFAEAFF4}" type="presParOf" srcId="{BBB58518-01B4-41FA-A9E0-D2305C2B527F}" destId="{0643A08C-185A-4C7F-A238-A78C7356AA31}" srcOrd="1" destOrd="0" presId="urn:microsoft.com/office/officeart/2009/layout/CirclePictureHierarchy"/>
    <dgm:cxn modelId="{4DDD24D7-24C0-47EE-BCA4-D5971DD4C6C0}" type="presParOf" srcId="{62CFA538-8D73-428B-B01A-061172AABDDD}" destId="{8F08AF36-FFDE-4E02-B84F-41D991ECC9A1}" srcOrd="1" destOrd="0" presId="urn:microsoft.com/office/officeart/2009/layout/CirclePictureHierarchy"/>
    <dgm:cxn modelId="{1A44B98E-349A-4775-A2B3-B849C1AE2776}" type="presParOf" srcId="{C94B4986-8E19-4F32-9893-E7F2C7B940D9}" destId="{A87F052F-9E49-4468-AD25-80508A16681A}" srcOrd="2" destOrd="0" presId="urn:microsoft.com/office/officeart/2009/layout/CirclePictureHierarchy"/>
    <dgm:cxn modelId="{6CD461DA-B2F9-46EA-81B5-6F91A5ED584D}" type="presParOf" srcId="{C94B4986-8E19-4F32-9893-E7F2C7B940D9}" destId="{685897F0-942E-4F51-AB28-9D1C2C748A06}" srcOrd="3" destOrd="0" presId="urn:microsoft.com/office/officeart/2009/layout/CirclePictureHierarchy"/>
    <dgm:cxn modelId="{1B0DAE65-A304-46DD-AA96-BC099240A40D}" type="presParOf" srcId="{685897F0-942E-4F51-AB28-9D1C2C748A06}" destId="{39134E4D-E6B9-4947-A673-4A5C84291A98}" srcOrd="0" destOrd="0" presId="urn:microsoft.com/office/officeart/2009/layout/CirclePictureHierarchy"/>
    <dgm:cxn modelId="{E3DFE9C8-2365-4C02-A61E-8388A1B64CBF}" type="presParOf" srcId="{39134E4D-E6B9-4947-A673-4A5C84291A98}" destId="{E961FB45-D98B-491E-A8E5-94A8ADBF515F}" srcOrd="0" destOrd="0" presId="urn:microsoft.com/office/officeart/2009/layout/CirclePictureHierarchy"/>
    <dgm:cxn modelId="{B1295F58-2A9B-41D9-B6BE-FBD2BFE7506B}" type="presParOf" srcId="{39134E4D-E6B9-4947-A673-4A5C84291A98}" destId="{76A2B00B-3A22-4359-A044-701C179B7BC8}" srcOrd="1" destOrd="0" presId="urn:microsoft.com/office/officeart/2009/layout/CirclePictureHierarchy"/>
    <dgm:cxn modelId="{54179C93-AEF4-48D6-AF2F-A4117DF52766}" type="presParOf" srcId="{685897F0-942E-4F51-AB28-9D1C2C748A06}" destId="{4CD9A1AE-AF79-4AA9-9D85-52ED24FC913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3FAF750D-B93E-4125-82AD-F309A396C9D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Urban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C5D73CAE-6D3A-463A-8514-DA66B945D0AF}" type="parTrans" cxnId="{580CD9CA-C1E2-4881-9830-CEA0429E3C8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F771C4F-ECDA-4686-8FD8-4CC6B12DB430}" type="sibTrans" cxnId="{580CD9CA-C1E2-4881-9830-CEA0429E3C8A}">
      <dgm:prSet/>
      <dgm:spPr/>
      <dgm:t>
        <a:bodyPr/>
        <a:lstStyle/>
        <a:p>
          <a:endParaRPr lang="en-US"/>
        </a:p>
      </dgm:t>
    </dgm:pt>
    <dgm:pt modelId="{DF0DACFC-AC51-4093-A54C-D7F8D71569C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3B5CFF2-9ED3-498D-9ED4-CD4046C2356E}" type="parTrans" cxnId="{524D9713-CD50-4D30-9BB7-4B4E6F50688C}">
      <dgm:prSet/>
      <dgm:spPr/>
      <dgm:t>
        <a:bodyPr/>
        <a:lstStyle/>
        <a:p>
          <a:endParaRPr lang="en-US"/>
        </a:p>
      </dgm:t>
    </dgm:pt>
    <dgm:pt modelId="{89D77C99-EA43-470A-8DCE-885823813C75}" type="sibTrans" cxnId="{524D9713-CD50-4D30-9BB7-4B4E6F50688C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430F216C-AD50-49E6-849C-D68D75DA2ABE}" type="pres">
      <dgm:prSet presAssocID="{9893A18F-A594-4B27-9F35-1759350C64F6}" presName="Name17" presStyleLbl="parChTrans1D3" presStyleIdx="0" presStyleCnt="2"/>
      <dgm:spPr/>
      <dgm:t>
        <a:bodyPr/>
        <a:lstStyle/>
        <a:p>
          <a:endParaRPr lang="en-US"/>
        </a:p>
      </dgm:t>
    </dgm:pt>
    <dgm:pt modelId="{E8FC00DB-E4D6-48FE-AEC9-ED3DF3689C60}" type="pres">
      <dgm:prSet presAssocID="{F4D7743A-50EA-4556-98B6-2F6CCFA86DE8}" presName="hierRoot3" presStyleCnt="0"/>
      <dgm:spPr/>
    </dgm:pt>
    <dgm:pt modelId="{91626982-1B12-4AE2-ABB3-368A15337606}" type="pres">
      <dgm:prSet presAssocID="{F4D7743A-50EA-4556-98B6-2F6CCFA86DE8}" presName="composite3" presStyleCnt="0"/>
      <dgm:spPr/>
    </dgm:pt>
    <dgm:pt modelId="{C271B114-EA83-417E-B096-A5CE1D5A97A8}" type="pres">
      <dgm:prSet presAssocID="{F4D7743A-50EA-4556-98B6-2F6CCFA86DE8}" presName="image3" presStyleLbl="node3" presStyleIdx="0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079C5B0-C3B2-49EE-A25F-05B5023FC493}" type="pres">
      <dgm:prSet presAssocID="{F4D7743A-50EA-4556-98B6-2F6CCFA86DE8}" presName="text3" presStyleLbl="revTx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164FE0-14AB-4793-904A-8C5130D07F6C}" type="pres">
      <dgm:prSet presAssocID="{F4D7743A-50EA-4556-98B6-2F6CCFA86DE8}" presName="hierChild4" presStyleCnt="0"/>
      <dgm:spPr/>
    </dgm:pt>
    <dgm:pt modelId="{3DE61C36-192E-412E-AC08-9722B75F6651}" type="pres">
      <dgm:prSet presAssocID="{C5D73CAE-6D3A-463A-8514-DA66B945D0AF}" presName="Name17" presStyleLbl="parChTrans1D3" presStyleIdx="1" presStyleCnt="2"/>
      <dgm:spPr/>
      <dgm:t>
        <a:bodyPr/>
        <a:lstStyle/>
        <a:p>
          <a:endParaRPr lang="en-US"/>
        </a:p>
      </dgm:t>
    </dgm:pt>
    <dgm:pt modelId="{E6190799-6F9C-4DC0-A1A7-66B66C9904E8}" type="pres">
      <dgm:prSet presAssocID="{3FAF750D-B93E-4125-82AD-F309A396C9DE}" presName="hierRoot3" presStyleCnt="0"/>
      <dgm:spPr/>
    </dgm:pt>
    <dgm:pt modelId="{543EF72A-47C9-4DBA-948F-3ABF4AB097D0}" type="pres">
      <dgm:prSet presAssocID="{3FAF750D-B93E-4125-82AD-F309A396C9DE}" presName="composite3" presStyleCnt="0"/>
      <dgm:spPr/>
    </dgm:pt>
    <dgm:pt modelId="{AAF17CCF-852A-44CD-8EE8-A57B38C93093}" type="pres">
      <dgm:prSet presAssocID="{3FAF750D-B93E-4125-82AD-F309A396C9DE}" presName="image3" presStyleLbl="node3" presStyleIdx="1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714F36D8-CBF5-4823-9837-F6B571CCC5FB}" type="pres">
      <dgm:prSet presAssocID="{3FAF750D-B93E-4125-82AD-F309A396C9DE}" presName="text3" presStyleLbl="revTx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2D9E95-4CE4-4428-BE87-11DA864B4698}" type="pres">
      <dgm:prSet presAssocID="{3FAF750D-B93E-4125-82AD-F309A396C9DE}" presName="hierChild4" presStyleCnt="0"/>
      <dgm:spPr/>
    </dgm:pt>
    <dgm:pt modelId="{232A2B16-B29A-4210-B360-109DDF27C89E}" type="pres">
      <dgm:prSet presAssocID="{03B5CFF2-9ED3-498D-9ED4-CD4046C2356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F76D451-1488-412F-808F-8160329D36BA}" type="pres">
      <dgm:prSet presAssocID="{DF0DACFC-AC51-4093-A54C-D7F8D71569C6}" presName="hierRoot2" presStyleCnt="0"/>
      <dgm:spPr/>
    </dgm:pt>
    <dgm:pt modelId="{12BE7576-267C-4216-AC4E-58BFC364403A}" type="pres">
      <dgm:prSet presAssocID="{DF0DACFC-AC51-4093-A54C-D7F8D71569C6}" presName="composite2" presStyleCnt="0"/>
      <dgm:spPr/>
    </dgm:pt>
    <dgm:pt modelId="{B6721555-9CAD-4BFB-813E-E014B8FC34E3}" type="pres">
      <dgm:prSet presAssocID="{DF0DACFC-AC51-4093-A54C-D7F8D71569C6}" presName="image2" presStyleLbl="node2" presStyleIdx="1" presStyleCnt="2" custScaleX="81646" custLinFactNeighborY="1990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3E6289F7-D387-4343-A053-DAC637E61938}" type="pres">
      <dgm:prSet presAssocID="{DF0DACFC-AC51-4093-A54C-D7F8D71569C6}" presName="text2" presStyleLbl="revTx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575136-5926-4262-8867-7DE98EC1717B}" type="pres">
      <dgm:prSet presAssocID="{DF0DACFC-AC51-4093-A54C-D7F8D71569C6}" presName="hierChild3" presStyleCnt="0"/>
      <dgm:spPr/>
    </dgm:pt>
  </dgm:ptLst>
  <dgm:cxnLst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B1FAFB45-3C9A-4E71-8DB5-D07D92671FAB}" type="presOf" srcId="{5E9705F9-E9F7-4C31-AF30-9EC8ECC1DFD6}" destId="{99E82CC1-7D54-47AB-9482-3DB75A1436C0}" srcOrd="0" destOrd="0" presId="urn:microsoft.com/office/officeart/2009/layout/CirclePictureHierarchy"/>
    <dgm:cxn modelId="{77BB004B-B815-4C61-BEAB-40D2052F15D8}" type="presOf" srcId="{A321F379-982F-4ADF-8ABF-354822027DBD}" destId="{81A53DEA-DB19-49A0-8BCB-A9BCF8692AC0}" srcOrd="0" destOrd="0" presId="urn:microsoft.com/office/officeart/2009/layout/CirclePictureHierarchy"/>
    <dgm:cxn modelId="{CD7475D8-5F5F-4181-8494-3DBC0D6DE30E}" type="presOf" srcId="{CB93C901-22A9-4DFE-87D0-A114DDDF07A9}" destId="{0643A08C-185A-4C7F-A238-A78C7356AA31}" srcOrd="0" destOrd="0" presId="urn:microsoft.com/office/officeart/2009/layout/CirclePictureHierarchy"/>
    <dgm:cxn modelId="{0F871BD2-A98F-4E71-AF10-4417A758E8A3}" srcId="{CB93C901-22A9-4DFE-87D0-A114DDDF07A9}" destId="{F4D7743A-50EA-4556-98B6-2F6CCFA86DE8}" srcOrd="0" destOrd="0" parTransId="{9893A18F-A594-4B27-9F35-1759350C64F6}" sibTransId="{247F3517-B727-4FBC-AB05-7F84D6F22101}"/>
    <dgm:cxn modelId="{5F6D6F84-E849-464A-B04A-9BAA6C254DCF}" type="presOf" srcId="{F4D7743A-50EA-4556-98B6-2F6CCFA86DE8}" destId="{A079C5B0-C3B2-49EE-A25F-05B5023FC493}" srcOrd="0" destOrd="0" presId="urn:microsoft.com/office/officeart/2009/layout/CirclePictureHierarchy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3465091B-78FD-4CB5-8A66-9EBCFC45B4BE}" type="presOf" srcId="{DF0DACFC-AC51-4093-A54C-D7F8D71569C6}" destId="{3E6289F7-D387-4343-A053-DAC637E61938}" srcOrd="0" destOrd="0" presId="urn:microsoft.com/office/officeart/2009/layout/CirclePictureHierarchy"/>
    <dgm:cxn modelId="{9DAD8B3D-5F2F-4C14-86D1-3BA8A0F49655}" type="presOf" srcId="{3FAF750D-B93E-4125-82AD-F309A396C9DE}" destId="{714F36D8-CBF5-4823-9837-F6B571CCC5FB}" srcOrd="0" destOrd="0" presId="urn:microsoft.com/office/officeart/2009/layout/CirclePictureHierarchy"/>
    <dgm:cxn modelId="{DF76D94C-6578-4682-96D9-ED693FE4D8A6}" type="presOf" srcId="{9893A18F-A594-4B27-9F35-1759350C64F6}" destId="{430F216C-AD50-49E6-849C-D68D75DA2ABE}" srcOrd="0" destOrd="0" presId="urn:microsoft.com/office/officeart/2009/layout/CirclePictureHierarchy"/>
    <dgm:cxn modelId="{07C3E42C-D462-4143-BED8-8BF569C25D59}" type="presOf" srcId="{6CDF715D-D5E2-4BEA-BCB9-D47FC7E3DF4B}" destId="{2E0DDDAE-0A82-456D-9948-AEE7260103A9}" srcOrd="0" destOrd="0" presId="urn:microsoft.com/office/officeart/2009/layout/CirclePictureHierarchy"/>
    <dgm:cxn modelId="{580CD9CA-C1E2-4881-9830-CEA0429E3C8A}" srcId="{CB93C901-22A9-4DFE-87D0-A114DDDF07A9}" destId="{3FAF750D-B93E-4125-82AD-F309A396C9DE}" srcOrd="1" destOrd="0" parTransId="{C5D73CAE-6D3A-463A-8514-DA66B945D0AF}" sibTransId="{6F771C4F-ECDA-4686-8FD8-4CC6B12DB430}"/>
    <dgm:cxn modelId="{5F4D8BC4-7F60-4058-B229-A6DA84E4F451}" type="presOf" srcId="{03B5CFF2-9ED3-498D-9ED4-CD4046C2356E}" destId="{232A2B16-B29A-4210-B360-109DDF27C89E}" srcOrd="0" destOrd="0" presId="urn:microsoft.com/office/officeart/2009/layout/CirclePictureHierarchy"/>
    <dgm:cxn modelId="{7A7DABEB-5078-41B3-B6A7-88446AF08F32}" type="presOf" srcId="{C5D73CAE-6D3A-463A-8514-DA66B945D0AF}" destId="{3DE61C36-192E-412E-AC08-9722B75F6651}" srcOrd="0" destOrd="0" presId="urn:microsoft.com/office/officeart/2009/layout/CirclePictureHierarchy"/>
    <dgm:cxn modelId="{524D9713-CD50-4D30-9BB7-4B4E6F50688C}" srcId="{6CDF715D-D5E2-4BEA-BCB9-D47FC7E3DF4B}" destId="{DF0DACFC-AC51-4093-A54C-D7F8D71569C6}" srcOrd="1" destOrd="0" parTransId="{03B5CFF2-9ED3-498D-9ED4-CD4046C2356E}" sibTransId="{89D77C99-EA43-470A-8DCE-885823813C75}"/>
    <dgm:cxn modelId="{1721BD66-A41D-4227-ACE4-D39CCB9D99AF}" type="presParOf" srcId="{99E82CC1-7D54-47AB-9482-3DB75A1436C0}" destId="{37EFFADB-611E-4D26-9458-BF5BAB67A671}" srcOrd="0" destOrd="0" presId="urn:microsoft.com/office/officeart/2009/layout/CirclePictureHierarchy"/>
    <dgm:cxn modelId="{29A396A4-2AEF-4B0C-9269-9A09FC89CD51}" type="presParOf" srcId="{37EFFADB-611E-4D26-9458-BF5BAB67A671}" destId="{CF5B3AB2-0263-4AC9-B177-E4E43014D20B}" srcOrd="0" destOrd="0" presId="urn:microsoft.com/office/officeart/2009/layout/CirclePictureHierarchy"/>
    <dgm:cxn modelId="{1B200D50-11A2-4596-831F-188CC933FFBC}" type="presParOf" srcId="{CF5B3AB2-0263-4AC9-B177-E4E43014D20B}" destId="{495C1CB0-532C-4A48-A9D1-59B301DC2C98}" srcOrd="0" destOrd="0" presId="urn:microsoft.com/office/officeart/2009/layout/CirclePictureHierarchy"/>
    <dgm:cxn modelId="{587EC9BF-DA56-4F0C-9745-1313EEE3D4F7}" type="presParOf" srcId="{CF5B3AB2-0263-4AC9-B177-E4E43014D20B}" destId="{2E0DDDAE-0A82-456D-9948-AEE7260103A9}" srcOrd="1" destOrd="0" presId="urn:microsoft.com/office/officeart/2009/layout/CirclePictureHierarchy"/>
    <dgm:cxn modelId="{557AE13F-178A-4B83-BF9C-D5237EF6F5A8}" type="presParOf" srcId="{37EFFADB-611E-4D26-9458-BF5BAB67A671}" destId="{C94B4986-8E19-4F32-9893-E7F2C7B940D9}" srcOrd="1" destOrd="0" presId="urn:microsoft.com/office/officeart/2009/layout/CirclePictureHierarchy"/>
    <dgm:cxn modelId="{0474C1FE-11BB-45B4-B6A3-B5EDBDEB2170}" type="presParOf" srcId="{C94B4986-8E19-4F32-9893-E7F2C7B940D9}" destId="{81A53DEA-DB19-49A0-8BCB-A9BCF8692AC0}" srcOrd="0" destOrd="0" presId="urn:microsoft.com/office/officeart/2009/layout/CirclePictureHierarchy"/>
    <dgm:cxn modelId="{D37AF13B-496A-4F90-9567-29DFD471673F}" type="presParOf" srcId="{C94B4986-8E19-4F32-9893-E7F2C7B940D9}" destId="{62CFA538-8D73-428B-B01A-061172AABDDD}" srcOrd="1" destOrd="0" presId="urn:microsoft.com/office/officeart/2009/layout/CirclePictureHierarchy"/>
    <dgm:cxn modelId="{88822F20-13B9-42F6-A107-AB3992DE51A3}" type="presParOf" srcId="{62CFA538-8D73-428B-B01A-061172AABDDD}" destId="{BBB58518-01B4-41FA-A9E0-D2305C2B527F}" srcOrd="0" destOrd="0" presId="urn:microsoft.com/office/officeart/2009/layout/CirclePictureHierarchy"/>
    <dgm:cxn modelId="{0A8B3A8B-CE39-4F44-8DF4-69D8E32A2DEE}" type="presParOf" srcId="{BBB58518-01B4-41FA-A9E0-D2305C2B527F}" destId="{2EEF7D58-A34F-4D8F-A978-7C85722CF0BB}" srcOrd="0" destOrd="0" presId="urn:microsoft.com/office/officeart/2009/layout/CirclePictureHierarchy"/>
    <dgm:cxn modelId="{FEEDB5B3-DA5A-4ACB-BDC0-129C13B9C3F2}" type="presParOf" srcId="{BBB58518-01B4-41FA-A9E0-D2305C2B527F}" destId="{0643A08C-185A-4C7F-A238-A78C7356AA31}" srcOrd="1" destOrd="0" presId="urn:microsoft.com/office/officeart/2009/layout/CirclePictureHierarchy"/>
    <dgm:cxn modelId="{E2B0081F-FD7E-4935-80B0-157E7BE1AF04}" type="presParOf" srcId="{62CFA538-8D73-428B-B01A-061172AABDDD}" destId="{8F08AF36-FFDE-4E02-B84F-41D991ECC9A1}" srcOrd="1" destOrd="0" presId="urn:microsoft.com/office/officeart/2009/layout/CirclePictureHierarchy"/>
    <dgm:cxn modelId="{9697862B-26A4-4CC9-B764-2327CD8BA254}" type="presParOf" srcId="{8F08AF36-FFDE-4E02-B84F-41D991ECC9A1}" destId="{430F216C-AD50-49E6-849C-D68D75DA2ABE}" srcOrd="0" destOrd="0" presId="urn:microsoft.com/office/officeart/2009/layout/CirclePictureHierarchy"/>
    <dgm:cxn modelId="{421F7B2B-EA5A-487C-B533-6175CD996953}" type="presParOf" srcId="{8F08AF36-FFDE-4E02-B84F-41D991ECC9A1}" destId="{E8FC00DB-E4D6-48FE-AEC9-ED3DF3689C60}" srcOrd="1" destOrd="0" presId="urn:microsoft.com/office/officeart/2009/layout/CirclePictureHierarchy"/>
    <dgm:cxn modelId="{1D1F96C1-9EFC-4C1C-9687-8D2522908D65}" type="presParOf" srcId="{E8FC00DB-E4D6-48FE-AEC9-ED3DF3689C60}" destId="{91626982-1B12-4AE2-ABB3-368A15337606}" srcOrd="0" destOrd="0" presId="urn:microsoft.com/office/officeart/2009/layout/CirclePictureHierarchy"/>
    <dgm:cxn modelId="{04D09617-6F1A-4142-9913-97D333BD86D4}" type="presParOf" srcId="{91626982-1B12-4AE2-ABB3-368A15337606}" destId="{C271B114-EA83-417E-B096-A5CE1D5A97A8}" srcOrd="0" destOrd="0" presId="urn:microsoft.com/office/officeart/2009/layout/CirclePictureHierarchy"/>
    <dgm:cxn modelId="{06972067-E043-4A0C-B5F0-589A48CE11D2}" type="presParOf" srcId="{91626982-1B12-4AE2-ABB3-368A15337606}" destId="{A079C5B0-C3B2-49EE-A25F-05B5023FC493}" srcOrd="1" destOrd="0" presId="urn:microsoft.com/office/officeart/2009/layout/CirclePictureHierarchy"/>
    <dgm:cxn modelId="{AEE14771-C955-444B-BE06-E5F6D52D263C}" type="presParOf" srcId="{E8FC00DB-E4D6-48FE-AEC9-ED3DF3689C60}" destId="{A2164FE0-14AB-4793-904A-8C5130D07F6C}" srcOrd="1" destOrd="0" presId="urn:microsoft.com/office/officeart/2009/layout/CirclePictureHierarchy"/>
    <dgm:cxn modelId="{C1117882-3607-48E2-B3DE-849D3BB4B29E}" type="presParOf" srcId="{8F08AF36-FFDE-4E02-B84F-41D991ECC9A1}" destId="{3DE61C36-192E-412E-AC08-9722B75F6651}" srcOrd="2" destOrd="0" presId="urn:microsoft.com/office/officeart/2009/layout/CirclePictureHierarchy"/>
    <dgm:cxn modelId="{8ADE44A6-1C71-4E18-A6BB-63AD134DC660}" type="presParOf" srcId="{8F08AF36-FFDE-4E02-B84F-41D991ECC9A1}" destId="{E6190799-6F9C-4DC0-A1A7-66B66C9904E8}" srcOrd="3" destOrd="0" presId="urn:microsoft.com/office/officeart/2009/layout/CirclePictureHierarchy"/>
    <dgm:cxn modelId="{3FA31F07-C399-4580-B2D1-B86B1EE31EAA}" type="presParOf" srcId="{E6190799-6F9C-4DC0-A1A7-66B66C9904E8}" destId="{543EF72A-47C9-4DBA-948F-3ABF4AB097D0}" srcOrd="0" destOrd="0" presId="urn:microsoft.com/office/officeart/2009/layout/CirclePictureHierarchy"/>
    <dgm:cxn modelId="{3007C777-A369-4962-BB95-0E6B5BF808CA}" type="presParOf" srcId="{543EF72A-47C9-4DBA-948F-3ABF4AB097D0}" destId="{AAF17CCF-852A-44CD-8EE8-A57B38C93093}" srcOrd="0" destOrd="0" presId="urn:microsoft.com/office/officeart/2009/layout/CirclePictureHierarchy"/>
    <dgm:cxn modelId="{F3549DB6-52AA-4F61-8A28-6C6849848E15}" type="presParOf" srcId="{543EF72A-47C9-4DBA-948F-3ABF4AB097D0}" destId="{714F36D8-CBF5-4823-9837-F6B571CCC5FB}" srcOrd="1" destOrd="0" presId="urn:microsoft.com/office/officeart/2009/layout/CirclePictureHierarchy"/>
    <dgm:cxn modelId="{C63D2D59-B0E2-45A6-9991-B99D667BF7DF}" type="presParOf" srcId="{E6190799-6F9C-4DC0-A1A7-66B66C9904E8}" destId="{F22D9E95-4CE4-4428-BE87-11DA864B4698}" srcOrd="1" destOrd="0" presId="urn:microsoft.com/office/officeart/2009/layout/CirclePictureHierarchy"/>
    <dgm:cxn modelId="{CCAF1FC0-E9A4-4BB3-A766-18174B1BB94E}" type="presParOf" srcId="{C94B4986-8E19-4F32-9893-E7F2C7B940D9}" destId="{232A2B16-B29A-4210-B360-109DDF27C89E}" srcOrd="2" destOrd="0" presId="urn:microsoft.com/office/officeart/2009/layout/CirclePictureHierarchy"/>
    <dgm:cxn modelId="{DE57E2C6-CC8E-4035-BF6D-24C7A1A422EF}" type="presParOf" srcId="{C94B4986-8E19-4F32-9893-E7F2C7B940D9}" destId="{1F76D451-1488-412F-808F-8160329D36BA}" srcOrd="3" destOrd="0" presId="urn:microsoft.com/office/officeart/2009/layout/CirclePictureHierarchy"/>
    <dgm:cxn modelId="{EFD2A1C7-2AD3-45C2-A3C2-EF95B2CCF2B0}" type="presParOf" srcId="{1F76D451-1488-412F-808F-8160329D36BA}" destId="{12BE7576-267C-4216-AC4E-58BFC364403A}" srcOrd="0" destOrd="0" presId="urn:microsoft.com/office/officeart/2009/layout/CirclePictureHierarchy"/>
    <dgm:cxn modelId="{403C08DC-43BB-4EEC-9B6C-210BBBE01892}" type="presParOf" srcId="{12BE7576-267C-4216-AC4E-58BFC364403A}" destId="{B6721555-9CAD-4BFB-813E-E014B8FC34E3}" srcOrd="0" destOrd="0" presId="urn:microsoft.com/office/officeart/2009/layout/CirclePictureHierarchy"/>
    <dgm:cxn modelId="{D9E87299-6881-439A-B849-1320B3AFBE75}" type="presParOf" srcId="{12BE7576-267C-4216-AC4E-58BFC364403A}" destId="{3E6289F7-D387-4343-A053-DAC637E61938}" srcOrd="1" destOrd="0" presId="urn:microsoft.com/office/officeart/2009/layout/CirclePictureHierarchy"/>
    <dgm:cxn modelId="{AB08154C-C4F5-4165-9DF0-65F1319AFEFA}" type="presParOf" srcId="{1F76D451-1488-412F-808F-8160329D36BA}" destId="{80575136-5926-4262-8867-7DE98EC1717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3FAF750D-B93E-4125-82AD-F309A396C9D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Urban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C5D73CAE-6D3A-463A-8514-DA66B945D0AF}" type="parTrans" cxnId="{580CD9CA-C1E2-4881-9830-CEA0429E3C8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F771C4F-ECDA-4686-8FD8-4CC6B12DB430}" type="sibTrans" cxnId="{580CD9CA-C1E2-4881-9830-CEA0429E3C8A}">
      <dgm:prSet/>
      <dgm:spPr/>
      <dgm:t>
        <a:bodyPr/>
        <a:lstStyle/>
        <a:p>
          <a:endParaRPr lang="en-US"/>
        </a:p>
      </dgm:t>
    </dgm:pt>
    <dgm:pt modelId="{DF0DACFC-AC51-4093-A54C-D7F8D71569C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3B5CFF2-9ED3-498D-9ED4-CD4046C2356E}" type="parTrans" cxnId="{524D9713-CD50-4D30-9BB7-4B4E6F50688C}">
      <dgm:prSet/>
      <dgm:spPr/>
      <dgm:t>
        <a:bodyPr/>
        <a:lstStyle/>
        <a:p>
          <a:endParaRPr lang="en-US"/>
        </a:p>
      </dgm:t>
    </dgm:pt>
    <dgm:pt modelId="{89D77C99-EA43-470A-8DCE-885823813C75}" type="sibTrans" cxnId="{524D9713-CD50-4D30-9BB7-4B4E6F50688C}">
      <dgm:prSet/>
      <dgm:spPr/>
      <dgm:t>
        <a:bodyPr/>
        <a:lstStyle/>
        <a:p>
          <a:endParaRPr lang="en-US"/>
        </a:p>
      </dgm:t>
    </dgm:pt>
    <dgm:pt modelId="{DED0D219-2ADD-4627-A6FD-B41DC9E4BE6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90% basic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BE5A6523-C33A-44B5-BB36-7B6C863FCEE6}" type="parTrans" cxnId="{AD687AD5-72BF-44DF-BA1D-7156413B050B}">
      <dgm:prSet/>
      <dgm:spPr/>
      <dgm:t>
        <a:bodyPr/>
        <a:lstStyle/>
        <a:p>
          <a:endParaRPr lang="en-US"/>
        </a:p>
      </dgm:t>
    </dgm:pt>
    <dgm:pt modelId="{9B8D6B55-8A7B-4CB4-8CAE-AE22C55C5BDB}" type="sibTrans" cxnId="{AD687AD5-72BF-44DF-BA1D-7156413B050B}">
      <dgm:prSet/>
      <dgm:spPr/>
      <dgm:t>
        <a:bodyPr/>
        <a:lstStyle/>
        <a:p>
          <a:endParaRPr lang="en-US"/>
        </a:p>
      </dgm:t>
    </dgm:pt>
    <dgm:pt modelId="{FCC27191-1DAA-4E02-A13C-3B3BCFB473C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10% Performance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D4E4A7EE-A76D-43F1-B7C4-226814723299}" type="parTrans" cxnId="{F15822FD-DEC2-4DAF-9D72-9C2B7F8B5847}">
      <dgm:prSet/>
      <dgm:spPr/>
      <dgm:t>
        <a:bodyPr/>
        <a:lstStyle/>
        <a:p>
          <a:endParaRPr lang="en-US"/>
        </a:p>
      </dgm:t>
    </dgm:pt>
    <dgm:pt modelId="{C12FD3C2-7CCC-4758-A77F-EF7907E2E80B}" type="sibTrans" cxnId="{F15822FD-DEC2-4DAF-9D72-9C2B7F8B5847}">
      <dgm:prSet/>
      <dgm:spPr/>
      <dgm:t>
        <a:bodyPr/>
        <a:lstStyle/>
        <a:p>
          <a:endParaRPr lang="en-US"/>
        </a:p>
      </dgm:t>
    </dgm:pt>
    <dgm:pt modelId="{EE079CAD-C435-475C-A983-3C6BDAADDB0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80% basic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F09A8C76-41A3-4362-BC56-5D3E7794759E}" type="parTrans" cxnId="{95B78CD1-579A-46C8-B49F-9CFCA40BCEE8}">
      <dgm:prSet/>
      <dgm:spPr/>
      <dgm:t>
        <a:bodyPr/>
        <a:lstStyle/>
        <a:p>
          <a:endParaRPr lang="en-US"/>
        </a:p>
      </dgm:t>
    </dgm:pt>
    <dgm:pt modelId="{771B77CA-16CF-41CF-81E0-5A3DE2D34414}" type="sibTrans" cxnId="{95B78CD1-579A-46C8-B49F-9CFCA40BCEE8}">
      <dgm:prSet/>
      <dgm:spPr/>
      <dgm:t>
        <a:bodyPr/>
        <a:lstStyle/>
        <a:p>
          <a:endParaRPr lang="en-US"/>
        </a:p>
      </dgm:t>
    </dgm:pt>
    <dgm:pt modelId="{49F178D5-B417-4362-94A4-57687C67229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20% Performance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3CA9E732-818D-4AED-83D8-043E43462552}" type="parTrans" cxnId="{2536E196-F511-4F94-BC6B-61175A6C7ABC}">
      <dgm:prSet/>
      <dgm:spPr/>
      <dgm:t>
        <a:bodyPr/>
        <a:lstStyle/>
        <a:p>
          <a:endParaRPr lang="en-US"/>
        </a:p>
      </dgm:t>
    </dgm:pt>
    <dgm:pt modelId="{9880C6F0-674B-4B32-9975-F8340B2C72A0}" type="sibTrans" cxnId="{2536E196-F511-4F94-BC6B-61175A6C7ABC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430F216C-AD50-49E6-849C-D68D75DA2ABE}" type="pres">
      <dgm:prSet presAssocID="{9893A18F-A594-4B27-9F35-1759350C64F6}" presName="Name17" presStyleLbl="parChTrans1D3" presStyleIdx="0" presStyleCnt="2"/>
      <dgm:spPr/>
      <dgm:t>
        <a:bodyPr/>
        <a:lstStyle/>
        <a:p>
          <a:endParaRPr lang="en-US"/>
        </a:p>
      </dgm:t>
    </dgm:pt>
    <dgm:pt modelId="{E8FC00DB-E4D6-48FE-AEC9-ED3DF3689C60}" type="pres">
      <dgm:prSet presAssocID="{F4D7743A-50EA-4556-98B6-2F6CCFA86DE8}" presName="hierRoot3" presStyleCnt="0"/>
      <dgm:spPr/>
    </dgm:pt>
    <dgm:pt modelId="{91626982-1B12-4AE2-ABB3-368A15337606}" type="pres">
      <dgm:prSet presAssocID="{F4D7743A-50EA-4556-98B6-2F6CCFA86DE8}" presName="composite3" presStyleCnt="0"/>
      <dgm:spPr/>
    </dgm:pt>
    <dgm:pt modelId="{C271B114-EA83-417E-B096-A5CE1D5A97A8}" type="pres">
      <dgm:prSet presAssocID="{F4D7743A-50EA-4556-98B6-2F6CCFA86DE8}" presName="image3" presStyleLbl="node3" presStyleIdx="0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079C5B0-C3B2-49EE-A25F-05B5023FC493}" type="pres">
      <dgm:prSet presAssocID="{F4D7743A-50EA-4556-98B6-2F6CCFA86DE8}" presName="text3" presStyleLbl="revTx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164FE0-14AB-4793-904A-8C5130D07F6C}" type="pres">
      <dgm:prSet presAssocID="{F4D7743A-50EA-4556-98B6-2F6CCFA86DE8}" presName="hierChild4" presStyleCnt="0"/>
      <dgm:spPr/>
    </dgm:pt>
    <dgm:pt modelId="{0AC25E3C-069F-4365-8837-3F0A4A151A9F}" type="pres">
      <dgm:prSet presAssocID="{BE5A6523-C33A-44B5-BB36-7B6C863FCEE6}" presName="Name23" presStyleLbl="parChTrans1D4" presStyleIdx="0" presStyleCnt="4"/>
      <dgm:spPr/>
      <dgm:t>
        <a:bodyPr/>
        <a:lstStyle/>
        <a:p>
          <a:endParaRPr lang="en-US"/>
        </a:p>
      </dgm:t>
    </dgm:pt>
    <dgm:pt modelId="{85BEF7D1-12A0-4D25-AC93-23FEE89F0275}" type="pres">
      <dgm:prSet presAssocID="{DED0D219-2ADD-4627-A6FD-B41DC9E4BE6F}" presName="hierRoot4" presStyleCnt="0"/>
      <dgm:spPr/>
    </dgm:pt>
    <dgm:pt modelId="{5503D526-F0FF-4F42-83FF-390AE5AA0394}" type="pres">
      <dgm:prSet presAssocID="{DED0D219-2ADD-4627-A6FD-B41DC9E4BE6F}" presName="composite4" presStyleCnt="0"/>
      <dgm:spPr/>
    </dgm:pt>
    <dgm:pt modelId="{A275415A-07D5-407F-9F9D-42F8556589CD}" type="pres">
      <dgm:prSet presAssocID="{DED0D219-2ADD-4627-A6FD-B41DC9E4BE6F}" presName="image4" presStyleLbl="node4" presStyleIdx="0" presStyleCnt="4" custLinFactNeighborX="-31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092E0D5-31D4-4EAE-AFE1-065B5D7DA0AA}" type="pres">
      <dgm:prSet presAssocID="{DED0D219-2ADD-4627-A6FD-B41DC9E4BE6F}" presName="text4" presStyleLbl="revTx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15A06F-1B4D-490E-89F4-B25FAC90D24A}" type="pres">
      <dgm:prSet presAssocID="{DED0D219-2ADD-4627-A6FD-B41DC9E4BE6F}" presName="hierChild5" presStyleCnt="0"/>
      <dgm:spPr/>
    </dgm:pt>
    <dgm:pt modelId="{32856B5F-FD0E-4278-B14B-4952E5C02281}" type="pres">
      <dgm:prSet presAssocID="{D4E4A7EE-A76D-43F1-B7C4-226814723299}" presName="Name23" presStyleLbl="parChTrans1D4" presStyleIdx="1" presStyleCnt="4"/>
      <dgm:spPr/>
      <dgm:t>
        <a:bodyPr/>
        <a:lstStyle/>
        <a:p>
          <a:endParaRPr lang="en-US"/>
        </a:p>
      </dgm:t>
    </dgm:pt>
    <dgm:pt modelId="{11F2F9DA-0FBA-40E3-B247-CF1DF928D5D3}" type="pres">
      <dgm:prSet presAssocID="{FCC27191-1DAA-4E02-A13C-3B3BCFB473C2}" presName="hierRoot4" presStyleCnt="0"/>
      <dgm:spPr/>
    </dgm:pt>
    <dgm:pt modelId="{8D51E55D-6E92-43E1-8690-2AC82EE2D9E7}" type="pres">
      <dgm:prSet presAssocID="{FCC27191-1DAA-4E02-A13C-3B3BCFB473C2}" presName="composite4" presStyleCnt="0"/>
      <dgm:spPr/>
    </dgm:pt>
    <dgm:pt modelId="{ECCF1E42-4C9E-487F-B05D-EE87E4DD541E}" type="pres">
      <dgm:prSet presAssocID="{FCC27191-1DAA-4E02-A13C-3B3BCFB473C2}" presName="image4" presStyleLbl="node4" presStyleIdx="1" presStyleCnt="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D8179ECD-1D71-43F7-BAC2-9CFF5A7F90C1}" type="pres">
      <dgm:prSet presAssocID="{FCC27191-1DAA-4E02-A13C-3B3BCFB473C2}" presName="text4" presStyleLbl="revTx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559619-5605-4A16-9BC2-AD6807EC58D2}" type="pres">
      <dgm:prSet presAssocID="{FCC27191-1DAA-4E02-A13C-3B3BCFB473C2}" presName="hierChild5" presStyleCnt="0"/>
      <dgm:spPr/>
    </dgm:pt>
    <dgm:pt modelId="{3DE61C36-192E-412E-AC08-9722B75F6651}" type="pres">
      <dgm:prSet presAssocID="{C5D73CAE-6D3A-463A-8514-DA66B945D0AF}" presName="Name17" presStyleLbl="parChTrans1D3" presStyleIdx="1" presStyleCnt="2"/>
      <dgm:spPr/>
      <dgm:t>
        <a:bodyPr/>
        <a:lstStyle/>
        <a:p>
          <a:endParaRPr lang="en-US"/>
        </a:p>
      </dgm:t>
    </dgm:pt>
    <dgm:pt modelId="{E6190799-6F9C-4DC0-A1A7-66B66C9904E8}" type="pres">
      <dgm:prSet presAssocID="{3FAF750D-B93E-4125-82AD-F309A396C9DE}" presName="hierRoot3" presStyleCnt="0"/>
      <dgm:spPr/>
    </dgm:pt>
    <dgm:pt modelId="{543EF72A-47C9-4DBA-948F-3ABF4AB097D0}" type="pres">
      <dgm:prSet presAssocID="{3FAF750D-B93E-4125-82AD-F309A396C9DE}" presName="composite3" presStyleCnt="0"/>
      <dgm:spPr/>
    </dgm:pt>
    <dgm:pt modelId="{AAF17CCF-852A-44CD-8EE8-A57B38C93093}" type="pres">
      <dgm:prSet presAssocID="{3FAF750D-B93E-4125-82AD-F309A396C9DE}" presName="image3" presStyleLbl="node3" presStyleIdx="1" presStyleCnt="2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714F36D8-CBF5-4823-9837-F6B571CCC5FB}" type="pres">
      <dgm:prSet presAssocID="{3FAF750D-B93E-4125-82AD-F309A396C9DE}" presName="text3" presStyleLbl="revTx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2D9E95-4CE4-4428-BE87-11DA864B4698}" type="pres">
      <dgm:prSet presAssocID="{3FAF750D-B93E-4125-82AD-F309A396C9DE}" presName="hierChild4" presStyleCnt="0"/>
      <dgm:spPr/>
    </dgm:pt>
    <dgm:pt modelId="{E1E33961-28DD-4A19-A598-B22E2EA70F4F}" type="pres">
      <dgm:prSet presAssocID="{F09A8C76-41A3-4362-BC56-5D3E7794759E}" presName="Name23" presStyleLbl="parChTrans1D4" presStyleIdx="2" presStyleCnt="4"/>
      <dgm:spPr/>
      <dgm:t>
        <a:bodyPr/>
        <a:lstStyle/>
        <a:p>
          <a:endParaRPr lang="en-US"/>
        </a:p>
      </dgm:t>
    </dgm:pt>
    <dgm:pt modelId="{CB873705-0346-4440-B0D3-03D46E36C008}" type="pres">
      <dgm:prSet presAssocID="{EE079CAD-C435-475C-A983-3C6BDAADDB09}" presName="hierRoot4" presStyleCnt="0"/>
      <dgm:spPr/>
    </dgm:pt>
    <dgm:pt modelId="{C11E643D-FEB1-40F1-95B2-B6D2991C755F}" type="pres">
      <dgm:prSet presAssocID="{EE079CAD-C435-475C-A983-3C6BDAADDB09}" presName="composite4" presStyleCnt="0"/>
      <dgm:spPr/>
    </dgm:pt>
    <dgm:pt modelId="{1F7723D1-7AAC-459A-99C0-2E8BE5FC2177}" type="pres">
      <dgm:prSet presAssocID="{EE079CAD-C435-475C-A983-3C6BDAADDB09}" presName="image4" presStyleLbl="node4" presStyleIdx="2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3561AC1-E75B-4A45-996C-983DF8FF8875}" type="pres">
      <dgm:prSet presAssocID="{EE079CAD-C435-475C-A983-3C6BDAADDB09}" presName="text4" presStyleLbl="revTx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153B36-29C6-432C-86B6-C130FCE23512}" type="pres">
      <dgm:prSet presAssocID="{EE079CAD-C435-475C-A983-3C6BDAADDB09}" presName="hierChild5" presStyleCnt="0"/>
      <dgm:spPr/>
    </dgm:pt>
    <dgm:pt modelId="{552799A2-43AF-4175-8443-C3FBA985F34F}" type="pres">
      <dgm:prSet presAssocID="{3CA9E732-818D-4AED-83D8-043E4346255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EF807BBB-6A82-4AE5-96C9-B4C1DE0E36EA}" type="pres">
      <dgm:prSet presAssocID="{49F178D5-B417-4362-94A4-57687C67229F}" presName="hierRoot4" presStyleCnt="0"/>
      <dgm:spPr/>
    </dgm:pt>
    <dgm:pt modelId="{7367B47B-FCEC-44A6-BFE6-9CEFB64444F8}" type="pres">
      <dgm:prSet presAssocID="{49F178D5-B417-4362-94A4-57687C67229F}" presName="composite4" presStyleCnt="0"/>
      <dgm:spPr/>
    </dgm:pt>
    <dgm:pt modelId="{7B7F60BC-31E9-4943-BADA-3A4B8A9CB6E6}" type="pres">
      <dgm:prSet presAssocID="{49F178D5-B417-4362-94A4-57687C67229F}" presName="image4" presStyleLbl="node4" presStyleIdx="3" presStyleCnt="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3626064A-8D81-4D9D-811A-4E3193BD736F}" type="pres">
      <dgm:prSet presAssocID="{49F178D5-B417-4362-94A4-57687C67229F}" presName="text4" presStyleLbl="revTx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1A30C6-244F-4BA6-8691-AB761260537F}" type="pres">
      <dgm:prSet presAssocID="{49F178D5-B417-4362-94A4-57687C67229F}" presName="hierChild5" presStyleCnt="0"/>
      <dgm:spPr/>
    </dgm:pt>
    <dgm:pt modelId="{232A2B16-B29A-4210-B360-109DDF27C89E}" type="pres">
      <dgm:prSet presAssocID="{03B5CFF2-9ED3-498D-9ED4-CD4046C2356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F76D451-1488-412F-808F-8160329D36BA}" type="pres">
      <dgm:prSet presAssocID="{DF0DACFC-AC51-4093-A54C-D7F8D71569C6}" presName="hierRoot2" presStyleCnt="0"/>
      <dgm:spPr/>
    </dgm:pt>
    <dgm:pt modelId="{12BE7576-267C-4216-AC4E-58BFC364403A}" type="pres">
      <dgm:prSet presAssocID="{DF0DACFC-AC51-4093-A54C-D7F8D71569C6}" presName="composite2" presStyleCnt="0"/>
      <dgm:spPr/>
    </dgm:pt>
    <dgm:pt modelId="{B6721555-9CAD-4BFB-813E-E014B8FC34E3}" type="pres">
      <dgm:prSet presAssocID="{DF0DACFC-AC51-4093-A54C-D7F8D71569C6}" presName="image2" presStyleLbl="node2" presStyleIdx="1" presStyleCnt="2" custScaleX="81646" custLinFactNeighborY="1990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3E6289F7-D387-4343-A053-DAC637E61938}" type="pres">
      <dgm:prSet presAssocID="{DF0DACFC-AC51-4093-A54C-D7F8D71569C6}" presName="text2" presStyleLbl="revTx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575136-5926-4262-8867-7DE98EC1717B}" type="pres">
      <dgm:prSet presAssocID="{DF0DACFC-AC51-4093-A54C-D7F8D71569C6}" presName="hierChild3" presStyleCnt="0"/>
      <dgm:spPr/>
    </dgm:pt>
  </dgm:ptLst>
  <dgm:cxnLst>
    <dgm:cxn modelId="{580CD9CA-C1E2-4881-9830-CEA0429E3C8A}" srcId="{CB93C901-22A9-4DFE-87D0-A114DDDF07A9}" destId="{3FAF750D-B93E-4125-82AD-F309A396C9DE}" srcOrd="1" destOrd="0" parTransId="{C5D73CAE-6D3A-463A-8514-DA66B945D0AF}" sibTransId="{6F771C4F-ECDA-4686-8FD8-4CC6B12DB430}"/>
    <dgm:cxn modelId="{95B78CD1-579A-46C8-B49F-9CFCA40BCEE8}" srcId="{3FAF750D-B93E-4125-82AD-F309A396C9DE}" destId="{EE079CAD-C435-475C-A983-3C6BDAADDB09}" srcOrd="0" destOrd="0" parTransId="{F09A8C76-41A3-4362-BC56-5D3E7794759E}" sibTransId="{771B77CA-16CF-41CF-81E0-5A3DE2D34414}"/>
    <dgm:cxn modelId="{7B12E98E-537D-4C47-90B3-C20DADD4BFA6}" type="presOf" srcId="{49F178D5-B417-4362-94A4-57687C67229F}" destId="{3626064A-8D81-4D9D-811A-4E3193BD736F}" srcOrd="0" destOrd="0" presId="urn:microsoft.com/office/officeart/2009/layout/CirclePictureHierarchy"/>
    <dgm:cxn modelId="{F8F06E92-1C39-4461-9CD1-ACDE50692E20}" type="presOf" srcId="{CB93C901-22A9-4DFE-87D0-A114DDDF07A9}" destId="{0643A08C-185A-4C7F-A238-A78C7356AA31}" srcOrd="0" destOrd="0" presId="urn:microsoft.com/office/officeart/2009/layout/CirclePictureHierarchy"/>
    <dgm:cxn modelId="{BD1D5AD9-6993-4095-9E6E-03BCEBED1DA4}" type="presOf" srcId="{3FAF750D-B93E-4125-82AD-F309A396C9DE}" destId="{714F36D8-CBF5-4823-9837-F6B571CCC5FB}" srcOrd="0" destOrd="0" presId="urn:microsoft.com/office/officeart/2009/layout/CirclePictureHierarchy"/>
    <dgm:cxn modelId="{2536E196-F511-4F94-BC6B-61175A6C7ABC}" srcId="{3FAF750D-B93E-4125-82AD-F309A396C9DE}" destId="{49F178D5-B417-4362-94A4-57687C67229F}" srcOrd="1" destOrd="0" parTransId="{3CA9E732-818D-4AED-83D8-043E43462552}" sibTransId="{9880C6F0-674B-4B32-9975-F8340B2C72A0}"/>
    <dgm:cxn modelId="{D939E6D4-43F6-45B3-8041-A3BC834DF128}" type="presOf" srcId="{EE079CAD-C435-475C-A983-3C6BDAADDB09}" destId="{D3561AC1-E75B-4A45-996C-983DF8FF8875}" srcOrd="0" destOrd="0" presId="urn:microsoft.com/office/officeart/2009/layout/CirclePictureHierarchy"/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B72F84F8-A093-40A7-9CF8-B4DCAB3DBFBE}" type="presOf" srcId="{5E9705F9-E9F7-4C31-AF30-9EC8ECC1DFD6}" destId="{99E82CC1-7D54-47AB-9482-3DB75A1436C0}" srcOrd="0" destOrd="0" presId="urn:microsoft.com/office/officeart/2009/layout/CirclePictureHierarchy"/>
    <dgm:cxn modelId="{EC680624-E5F4-4657-A2A2-93510E203726}" type="presOf" srcId="{DED0D219-2ADD-4627-A6FD-B41DC9E4BE6F}" destId="{6092E0D5-31D4-4EAE-AFE1-065B5D7DA0AA}" srcOrd="0" destOrd="0" presId="urn:microsoft.com/office/officeart/2009/layout/CirclePictureHierarchy"/>
    <dgm:cxn modelId="{0F871BD2-A98F-4E71-AF10-4417A758E8A3}" srcId="{CB93C901-22A9-4DFE-87D0-A114DDDF07A9}" destId="{F4D7743A-50EA-4556-98B6-2F6CCFA86DE8}" srcOrd="0" destOrd="0" parTransId="{9893A18F-A594-4B27-9F35-1759350C64F6}" sibTransId="{247F3517-B727-4FBC-AB05-7F84D6F22101}"/>
    <dgm:cxn modelId="{7650FF5A-6118-4F46-84D7-4F8582C62C68}" type="presOf" srcId="{03B5CFF2-9ED3-498D-9ED4-CD4046C2356E}" destId="{232A2B16-B29A-4210-B360-109DDF27C89E}" srcOrd="0" destOrd="0" presId="urn:microsoft.com/office/officeart/2009/layout/CirclePictureHierarchy"/>
    <dgm:cxn modelId="{1B5DB644-0E59-4E8C-9E94-3E1FD5FFF70A}" type="presOf" srcId="{F4D7743A-50EA-4556-98B6-2F6CCFA86DE8}" destId="{A079C5B0-C3B2-49EE-A25F-05B5023FC493}" srcOrd="0" destOrd="0" presId="urn:microsoft.com/office/officeart/2009/layout/CirclePictureHierarchy"/>
    <dgm:cxn modelId="{8B936651-3D9A-44BB-A1DA-537FF75AC41B}" type="presOf" srcId="{6CDF715D-D5E2-4BEA-BCB9-D47FC7E3DF4B}" destId="{2E0DDDAE-0A82-456D-9948-AEE7260103A9}" srcOrd="0" destOrd="0" presId="urn:microsoft.com/office/officeart/2009/layout/CirclePictureHierarchy"/>
    <dgm:cxn modelId="{5F916F91-A8F7-4005-AE7C-E4C9EAE58195}" type="presOf" srcId="{9893A18F-A594-4B27-9F35-1759350C64F6}" destId="{430F216C-AD50-49E6-849C-D68D75DA2ABE}" srcOrd="0" destOrd="0" presId="urn:microsoft.com/office/officeart/2009/layout/CirclePictureHierarchy"/>
    <dgm:cxn modelId="{677440AC-9A11-489A-B722-CC71B39D9CAF}" type="presOf" srcId="{C5D73CAE-6D3A-463A-8514-DA66B945D0AF}" destId="{3DE61C36-192E-412E-AC08-9722B75F6651}" srcOrd="0" destOrd="0" presId="urn:microsoft.com/office/officeart/2009/layout/CirclePictureHierarchy"/>
    <dgm:cxn modelId="{067FE7AC-8708-4A86-A1A5-AAF1C216691D}" type="presOf" srcId="{3CA9E732-818D-4AED-83D8-043E43462552}" destId="{552799A2-43AF-4175-8443-C3FBA985F34F}" srcOrd="0" destOrd="0" presId="urn:microsoft.com/office/officeart/2009/layout/CirclePictureHierarchy"/>
    <dgm:cxn modelId="{536E57BD-4B30-43EB-8BF2-63C4D34BD7AA}" type="presOf" srcId="{BE5A6523-C33A-44B5-BB36-7B6C863FCEE6}" destId="{0AC25E3C-069F-4365-8837-3F0A4A151A9F}" srcOrd="0" destOrd="0" presId="urn:microsoft.com/office/officeart/2009/layout/CirclePictureHierarchy"/>
    <dgm:cxn modelId="{AD687AD5-72BF-44DF-BA1D-7156413B050B}" srcId="{F4D7743A-50EA-4556-98B6-2F6CCFA86DE8}" destId="{DED0D219-2ADD-4627-A6FD-B41DC9E4BE6F}" srcOrd="0" destOrd="0" parTransId="{BE5A6523-C33A-44B5-BB36-7B6C863FCEE6}" sibTransId="{9B8D6B55-8A7B-4CB4-8CAE-AE22C55C5BDB}"/>
    <dgm:cxn modelId="{F15822FD-DEC2-4DAF-9D72-9C2B7F8B5847}" srcId="{F4D7743A-50EA-4556-98B6-2F6CCFA86DE8}" destId="{FCC27191-1DAA-4E02-A13C-3B3BCFB473C2}" srcOrd="1" destOrd="0" parTransId="{D4E4A7EE-A76D-43F1-B7C4-226814723299}" sibTransId="{C12FD3C2-7CCC-4758-A77F-EF7907E2E80B}"/>
    <dgm:cxn modelId="{524D9713-CD50-4D30-9BB7-4B4E6F50688C}" srcId="{6CDF715D-D5E2-4BEA-BCB9-D47FC7E3DF4B}" destId="{DF0DACFC-AC51-4093-A54C-D7F8D71569C6}" srcOrd="1" destOrd="0" parTransId="{03B5CFF2-9ED3-498D-9ED4-CD4046C2356E}" sibTransId="{89D77C99-EA43-470A-8DCE-885823813C75}"/>
    <dgm:cxn modelId="{76A49BAF-E460-475B-8FC8-0FB45557C486}" type="presOf" srcId="{FCC27191-1DAA-4E02-A13C-3B3BCFB473C2}" destId="{D8179ECD-1D71-43F7-BAC2-9CFF5A7F90C1}" srcOrd="0" destOrd="0" presId="urn:microsoft.com/office/officeart/2009/layout/CirclePictureHierarchy"/>
    <dgm:cxn modelId="{46444341-6906-455B-BBB7-254F15F8D18E}" type="presOf" srcId="{D4E4A7EE-A76D-43F1-B7C4-226814723299}" destId="{32856B5F-FD0E-4278-B14B-4952E5C02281}" srcOrd="0" destOrd="0" presId="urn:microsoft.com/office/officeart/2009/layout/CirclePictureHierarchy"/>
    <dgm:cxn modelId="{A7AF6240-C206-439D-BC13-D99B3698F39A}" type="presOf" srcId="{DF0DACFC-AC51-4093-A54C-D7F8D71569C6}" destId="{3E6289F7-D387-4343-A053-DAC637E61938}" srcOrd="0" destOrd="0" presId="urn:microsoft.com/office/officeart/2009/layout/CirclePictureHierarchy"/>
    <dgm:cxn modelId="{A89A5B7A-BF90-41D9-B707-7591BD45AA46}" type="presOf" srcId="{F09A8C76-41A3-4362-BC56-5D3E7794759E}" destId="{E1E33961-28DD-4A19-A598-B22E2EA70F4F}" srcOrd="0" destOrd="0" presId="urn:microsoft.com/office/officeart/2009/layout/CirclePictureHierarchy"/>
    <dgm:cxn modelId="{B575D858-97A5-4065-A537-E3DECB724467}" type="presOf" srcId="{A321F379-982F-4ADF-8ABF-354822027DBD}" destId="{81A53DEA-DB19-49A0-8BCB-A9BCF8692AC0}" srcOrd="0" destOrd="0" presId="urn:microsoft.com/office/officeart/2009/layout/CirclePictureHierarchy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1D7D840A-4DCE-44D0-A8BD-C34504AAC1E2}" type="presParOf" srcId="{99E82CC1-7D54-47AB-9482-3DB75A1436C0}" destId="{37EFFADB-611E-4D26-9458-BF5BAB67A671}" srcOrd="0" destOrd="0" presId="urn:microsoft.com/office/officeart/2009/layout/CirclePictureHierarchy"/>
    <dgm:cxn modelId="{629FC0B0-F9A1-49D7-83C8-88E1D7BF5112}" type="presParOf" srcId="{37EFFADB-611E-4D26-9458-BF5BAB67A671}" destId="{CF5B3AB2-0263-4AC9-B177-E4E43014D20B}" srcOrd="0" destOrd="0" presId="urn:microsoft.com/office/officeart/2009/layout/CirclePictureHierarchy"/>
    <dgm:cxn modelId="{A12E6955-9095-4085-B08F-9750DA605D67}" type="presParOf" srcId="{CF5B3AB2-0263-4AC9-B177-E4E43014D20B}" destId="{495C1CB0-532C-4A48-A9D1-59B301DC2C98}" srcOrd="0" destOrd="0" presId="urn:microsoft.com/office/officeart/2009/layout/CirclePictureHierarchy"/>
    <dgm:cxn modelId="{A417FCE5-693B-49F0-9573-1D5C11027C8C}" type="presParOf" srcId="{CF5B3AB2-0263-4AC9-B177-E4E43014D20B}" destId="{2E0DDDAE-0A82-456D-9948-AEE7260103A9}" srcOrd="1" destOrd="0" presId="urn:microsoft.com/office/officeart/2009/layout/CirclePictureHierarchy"/>
    <dgm:cxn modelId="{2967AA6A-E4D5-458F-AC59-F8E2394367E9}" type="presParOf" srcId="{37EFFADB-611E-4D26-9458-BF5BAB67A671}" destId="{C94B4986-8E19-4F32-9893-E7F2C7B940D9}" srcOrd="1" destOrd="0" presId="urn:microsoft.com/office/officeart/2009/layout/CirclePictureHierarchy"/>
    <dgm:cxn modelId="{36007800-BC19-4AAB-AFD6-C97E5379D36B}" type="presParOf" srcId="{C94B4986-8E19-4F32-9893-E7F2C7B940D9}" destId="{81A53DEA-DB19-49A0-8BCB-A9BCF8692AC0}" srcOrd="0" destOrd="0" presId="urn:microsoft.com/office/officeart/2009/layout/CirclePictureHierarchy"/>
    <dgm:cxn modelId="{6704EF70-945A-46DB-84A3-6276E36645AE}" type="presParOf" srcId="{C94B4986-8E19-4F32-9893-E7F2C7B940D9}" destId="{62CFA538-8D73-428B-B01A-061172AABDDD}" srcOrd="1" destOrd="0" presId="urn:microsoft.com/office/officeart/2009/layout/CirclePictureHierarchy"/>
    <dgm:cxn modelId="{35B72DCC-8F24-4E84-9C87-C215B10BD38D}" type="presParOf" srcId="{62CFA538-8D73-428B-B01A-061172AABDDD}" destId="{BBB58518-01B4-41FA-A9E0-D2305C2B527F}" srcOrd="0" destOrd="0" presId="urn:microsoft.com/office/officeart/2009/layout/CirclePictureHierarchy"/>
    <dgm:cxn modelId="{5E4C35AC-C84F-4FDE-A01A-9DFB272EFFD8}" type="presParOf" srcId="{BBB58518-01B4-41FA-A9E0-D2305C2B527F}" destId="{2EEF7D58-A34F-4D8F-A978-7C85722CF0BB}" srcOrd="0" destOrd="0" presId="urn:microsoft.com/office/officeart/2009/layout/CirclePictureHierarchy"/>
    <dgm:cxn modelId="{31AA4FDC-0219-4BED-A242-797E5DB15ED6}" type="presParOf" srcId="{BBB58518-01B4-41FA-A9E0-D2305C2B527F}" destId="{0643A08C-185A-4C7F-A238-A78C7356AA31}" srcOrd="1" destOrd="0" presId="urn:microsoft.com/office/officeart/2009/layout/CirclePictureHierarchy"/>
    <dgm:cxn modelId="{BDE8DAD7-71BC-45EE-81F2-303DD408B4BA}" type="presParOf" srcId="{62CFA538-8D73-428B-B01A-061172AABDDD}" destId="{8F08AF36-FFDE-4E02-B84F-41D991ECC9A1}" srcOrd="1" destOrd="0" presId="urn:microsoft.com/office/officeart/2009/layout/CirclePictureHierarchy"/>
    <dgm:cxn modelId="{33FF47F5-B5EA-4D1F-88BA-FD26BFBA3CBA}" type="presParOf" srcId="{8F08AF36-FFDE-4E02-B84F-41D991ECC9A1}" destId="{430F216C-AD50-49E6-849C-D68D75DA2ABE}" srcOrd="0" destOrd="0" presId="urn:microsoft.com/office/officeart/2009/layout/CirclePictureHierarchy"/>
    <dgm:cxn modelId="{FF5DF504-A1A2-4CAE-9BF5-F4BBDB7E5351}" type="presParOf" srcId="{8F08AF36-FFDE-4E02-B84F-41D991ECC9A1}" destId="{E8FC00DB-E4D6-48FE-AEC9-ED3DF3689C60}" srcOrd="1" destOrd="0" presId="urn:microsoft.com/office/officeart/2009/layout/CirclePictureHierarchy"/>
    <dgm:cxn modelId="{3DF8C99C-94F8-49BA-9A29-03E8D91E21D9}" type="presParOf" srcId="{E8FC00DB-E4D6-48FE-AEC9-ED3DF3689C60}" destId="{91626982-1B12-4AE2-ABB3-368A15337606}" srcOrd="0" destOrd="0" presId="urn:microsoft.com/office/officeart/2009/layout/CirclePictureHierarchy"/>
    <dgm:cxn modelId="{239C7445-B20F-4B87-A2B5-3F28E0B1FC3F}" type="presParOf" srcId="{91626982-1B12-4AE2-ABB3-368A15337606}" destId="{C271B114-EA83-417E-B096-A5CE1D5A97A8}" srcOrd="0" destOrd="0" presId="urn:microsoft.com/office/officeart/2009/layout/CirclePictureHierarchy"/>
    <dgm:cxn modelId="{EF401DE2-F526-4A42-A552-2508428FED48}" type="presParOf" srcId="{91626982-1B12-4AE2-ABB3-368A15337606}" destId="{A079C5B0-C3B2-49EE-A25F-05B5023FC493}" srcOrd="1" destOrd="0" presId="urn:microsoft.com/office/officeart/2009/layout/CirclePictureHierarchy"/>
    <dgm:cxn modelId="{A1202AB5-251C-4F50-982D-67E2F0C46B2D}" type="presParOf" srcId="{E8FC00DB-E4D6-48FE-AEC9-ED3DF3689C60}" destId="{A2164FE0-14AB-4793-904A-8C5130D07F6C}" srcOrd="1" destOrd="0" presId="urn:microsoft.com/office/officeart/2009/layout/CirclePictureHierarchy"/>
    <dgm:cxn modelId="{7E2E6838-0271-4FB4-9316-71B479800F4F}" type="presParOf" srcId="{A2164FE0-14AB-4793-904A-8C5130D07F6C}" destId="{0AC25E3C-069F-4365-8837-3F0A4A151A9F}" srcOrd="0" destOrd="0" presId="urn:microsoft.com/office/officeart/2009/layout/CirclePictureHierarchy"/>
    <dgm:cxn modelId="{D7349E67-C38A-4415-8843-5732ED1CDD8D}" type="presParOf" srcId="{A2164FE0-14AB-4793-904A-8C5130D07F6C}" destId="{85BEF7D1-12A0-4D25-AC93-23FEE89F0275}" srcOrd="1" destOrd="0" presId="urn:microsoft.com/office/officeart/2009/layout/CirclePictureHierarchy"/>
    <dgm:cxn modelId="{CB241211-2121-4F3B-B9AA-5A78034D13BC}" type="presParOf" srcId="{85BEF7D1-12A0-4D25-AC93-23FEE89F0275}" destId="{5503D526-F0FF-4F42-83FF-390AE5AA0394}" srcOrd="0" destOrd="0" presId="urn:microsoft.com/office/officeart/2009/layout/CirclePictureHierarchy"/>
    <dgm:cxn modelId="{89E0F336-6522-4924-8885-395829A4B314}" type="presParOf" srcId="{5503D526-F0FF-4F42-83FF-390AE5AA0394}" destId="{A275415A-07D5-407F-9F9D-42F8556589CD}" srcOrd="0" destOrd="0" presId="urn:microsoft.com/office/officeart/2009/layout/CirclePictureHierarchy"/>
    <dgm:cxn modelId="{0396D56A-B6A9-4A3D-B2DA-AD0F1CF74445}" type="presParOf" srcId="{5503D526-F0FF-4F42-83FF-390AE5AA0394}" destId="{6092E0D5-31D4-4EAE-AFE1-065B5D7DA0AA}" srcOrd="1" destOrd="0" presId="urn:microsoft.com/office/officeart/2009/layout/CirclePictureHierarchy"/>
    <dgm:cxn modelId="{EA4F98C6-0EA2-4D7B-BE47-4EFA8F778412}" type="presParOf" srcId="{85BEF7D1-12A0-4D25-AC93-23FEE89F0275}" destId="{2C15A06F-1B4D-490E-89F4-B25FAC90D24A}" srcOrd="1" destOrd="0" presId="urn:microsoft.com/office/officeart/2009/layout/CirclePictureHierarchy"/>
    <dgm:cxn modelId="{FA9142C2-5427-4C9D-AE95-0BEF37DFFBDC}" type="presParOf" srcId="{A2164FE0-14AB-4793-904A-8C5130D07F6C}" destId="{32856B5F-FD0E-4278-B14B-4952E5C02281}" srcOrd="2" destOrd="0" presId="urn:microsoft.com/office/officeart/2009/layout/CirclePictureHierarchy"/>
    <dgm:cxn modelId="{21518CBE-3F27-4676-AF1C-7102605DF3C6}" type="presParOf" srcId="{A2164FE0-14AB-4793-904A-8C5130D07F6C}" destId="{11F2F9DA-0FBA-40E3-B247-CF1DF928D5D3}" srcOrd="3" destOrd="0" presId="urn:microsoft.com/office/officeart/2009/layout/CirclePictureHierarchy"/>
    <dgm:cxn modelId="{2CEC4722-230D-43A0-BA9E-54F7FEE70557}" type="presParOf" srcId="{11F2F9DA-0FBA-40E3-B247-CF1DF928D5D3}" destId="{8D51E55D-6E92-43E1-8690-2AC82EE2D9E7}" srcOrd="0" destOrd="0" presId="urn:microsoft.com/office/officeart/2009/layout/CirclePictureHierarchy"/>
    <dgm:cxn modelId="{51BE728A-FB7A-4995-8B7B-0225D18468B3}" type="presParOf" srcId="{8D51E55D-6E92-43E1-8690-2AC82EE2D9E7}" destId="{ECCF1E42-4C9E-487F-B05D-EE87E4DD541E}" srcOrd="0" destOrd="0" presId="urn:microsoft.com/office/officeart/2009/layout/CirclePictureHierarchy"/>
    <dgm:cxn modelId="{FA0F87EE-7CCC-41D3-A9AD-6490856C78E3}" type="presParOf" srcId="{8D51E55D-6E92-43E1-8690-2AC82EE2D9E7}" destId="{D8179ECD-1D71-43F7-BAC2-9CFF5A7F90C1}" srcOrd="1" destOrd="0" presId="urn:microsoft.com/office/officeart/2009/layout/CirclePictureHierarchy"/>
    <dgm:cxn modelId="{A00B4A30-5B66-42EB-A945-D3F88B7BC21E}" type="presParOf" srcId="{11F2F9DA-0FBA-40E3-B247-CF1DF928D5D3}" destId="{3F559619-5605-4A16-9BC2-AD6807EC58D2}" srcOrd="1" destOrd="0" presId="urn:microsoft.com/office/officeart/2009/layout/CirclePictureHierarchy"/>
    <dgm:cxn modelId="{430DB143-9BAA-491B-9789-44734E6A7B06}" type="presParOf" srcId="{8F08AF36-FFDE-4E02-B84F-41D991ECC9A1}" destId="{3DE61C36-192E-412E-AC08-9722B75F6651}" srcOrd="2" destOrd="0" presId="urn:microsoft.com/office/officeart/2009/layout/CirclePictureHierarchy"/>
    <dgm:cxn modelId="{3B792169-BA34-4001-9FAF-ADBF12423E3C}" type="presParOf" srcId="{8F08AF36-FFDE-4E02-B84F-41D991ECC9A1}" destId="{E6190799-6F9C-4DC0-A1A7-66B66C9904E8}" srcOrd="3" destOrd="0" presId="urn:microsoft.com/office/officeart/2009/layout/CirclePictureHierarchy"/>
    <dgm:cxn modelId="{CDBFE195-0248-4663-A6B1-109B61D39FBD}" type="presParOf" srcId="{E6190799-6F9C-4DC0-A1A7-66B66C9904E8}" destId="{543EF72A-47C9-4DBA-948F-3ABF4AB097D0}" srcOrd="0" destOrd="0" presId="urn:microsoft.com/office/officeart/2009/layout/CirclePictureHierarchy"/>
    <dgm:cxn modelId="{B811DB83-763A-4013-8B4F-F4F4501C3CB1}" type="presParOf" srcId="{543EF72A-47C9-4DBA-948F-3ABF4AB097D0}" destId="{AAF17CCF-852A-44CD-8EE8-A57B38C93093}" srcOrd="0" destOrd="0" presId="urn:microsoft.com/office/officeart/2009/layout/CirclePictureHierarchy"/>
    <dgm:cxn modelId="{00764F6B-4858-43D5-8F31-CF610B39C736}" type="presParOf" srcId="{543EF72A-47C9-4DBA-948F-3ABF4AB097D0}" destId="{714F36D8-CBF5-4823-9837-F6B571CCC5FB}" srcOrd="1" destOrd="0" presId="urn:microsoft.com/office/officeart/2009/layout/CirclePictureHierarchy"/>
    <dgm:cxn modelId="{9842802A-9A4F-40C9-9492-FCC9CB11E170}" type="presParOf" srcId="{E6190799-6F9C-4DC0-A1A7-66B66C9904E8}" destId="{F22D9E95-4CE4-4428-BE87-11DA864B4698}" srcOrd="1" destOrd="0" presId="urn:microsoft.com/office/officeart/2009/layout/CirclePictureHierarchy"/>
    <dgm:cxn modelId="{3550072F-5D93-41BF-A05D-A7EE41E6616F}" type="presParOf" srcId="{F22D9E95-4CE4-4428-BE87-11DA864B4698}" destId="{E1E33961-28DD-4A19-A598-B22E2EA70F4F}" srcOrd="0" destOrd="0" presId="urn:microsoft.com/office/officeart/2009/layout/CirclePictureHierarchy"/>
    <dgm:cxn modelId="{30F42EF4-B37E-4F69-ADBD-D6177BE6FB21}" type="presParOf" srcId="{F22D9E95-4CE4-4428-BE87-11DA864B4698}" destId="{CB873705-0346-4440-B0D3-03D46E36C008}" srcOrd="1" destOrd="0" presId="urn:microsoft.com/office/officeart/2009/layout/CirclePictureHierarchy"/>
    <dgm:cxn modelId="{87DBF73A-A291-4ECF-8412-FA0AC10B873F}" type="presParOf" srcId="{CB873705-0346-4440-B0D3-03D46E36C008}" destId="{C11E643D-FEB1-40F1-95B2-B6D2991C755F}" srcOrd="0" destOrd="0" presId="urn:microsoft.com/office/officeart/2009/layout/CirclePictureHierarchy"/>
    <dgm:cxn modelId="{3F6FAA9A-E814-49F9-8A2E-1C2819B0AF15}" type="presParOf" srcId="{C11E643D-FEB1-40F1-95B2-B6D2991C755F}" destId="{1F7723D1-7AAC-459A-99C0-2E8BE5FC2177}" srcOrd="0" destOrd="0" presId="urn:microsoft.com/office/officeart/2009/layout/CirclePictureHierarchy"/>
    <dgm:cxn modelId="{905FF9F1-B2AD-4DEC-A55D-1F876B387D2F}" type="presParOf" srcId="{C11E643D-FEB1-40F1-95B2-B6D2991C755F}" destId="{D3561AC1-E75B-4A45-996C-983DF8FF8875}" srcOrd="1" destOrd="0" presId="urn:microsoft.com/office/officeart/2009/layout/CirclePictureHierarchy"/>
    <dgm:cxn modelId="{CC739CD0-D378-4B75-A017-DCF1426F038F}" type="presParOf" srcId="{CB873705-0346-4440-B0D3-03D46E36C008}" destId="{9D153B36-29C6-432C-86B6-C130FCE23512}" srcOrd="1" destOrd="0" presId="urn:microsoft.com/office/officeart/2009/layout/CirclePictureHierarchy"/>
    <dgm:cxn modelId="{8A095CD6-D966-46CD-8212-B26C78BF6FFD}" type="presParOf" srcId="{F22D9E95-4CE4-4428-BE87-11DA864B4698}" destId="{552799A2-43AF-4175-8443-C3FBA985F34F}" srcOrd="2" destOrd="0" presId="urn:microsoft.com/office/officeart/2009/layout/CirclePictureHierarchy"/>
    <dgm:cxn modelId="{EF556710-C4F1-46EF-BCF5-FF6FD8181192}" type="presParOf" srcId="{F22D9E95-4CE4-4428-BE87-11DA864B4698}" destId="{EF807BBB-6A82-4AE5-96C9-B4C1DE0E36EA}" srcOrd="3" destOrd="0" presId="urn:microsoft.com/office/officeart/2009/layout/CirclePictureHierarchy"/>
    <dgm:cxn modelId="{19FA40E6-E242-4270-8D8F-93BBEBF87997}" type="presParOf" srcId="{EF807BBB-6A82-4AE5-96C9-B4C1DE0E36EA}" destId="{7367B47B-FCEC-44A6-BFE6-9CEFB64444F8}" srcOrd="0" destOrd="0" presId="urn:microsoft.com/office/officeart/2009/layout/CirclePictureHierarchy"/>
    <dgm:cxn modelId="{FF35EE76-76EE-4CD7-991B-5D74ABD03392}" type="presParOf" srcId="{7367B47B-FCEC-44A6-BFE6-9CEFB64444F8}" destId="{7B7F60BC-31E9-4943-BADA-3A4B8A9CB6E6}" srcOrd="0" destOrd="0" presId="urn:microsoft.com/office/officeart/2009/layout/CirclePictureHierarchy"/>
    <dgm:cxn modelId="{EA0CE701-7297-4376-8A96-15402FCACAD8}" type="presParOf" srcId="{7367B47B-FCEC-44A6-BFE6-9CEFB64444F8}" destId="{3626064A-8D81-4D9D-811A-4E3193BD736F}" srcOrd="1" destOrd="0" presId="urn:microsoft.com/office/officeart/2009/layout/CirclePictureHierarchy"/>
    <dgm:cxn modelId="{DFD0E8D2-8578-4B7A-94CA-E8FCC9D270EF}" type="presParOf" srcId="{EF807BBB-6A82-4AE5-96C9-B4C1DE0E36EA}" destId="{441A30C6-244F-4BA6-8691-AB761260537F}" srcOrd="1" destOrd="0" presId="urn:microsoft.com/office/officeart/2009/layout/CirclePictureHierarchy"/>
    <dgm:cxn modelId="{8E2285A1-9A79-48B2-AEDE-257A0B9B184E}" type="presParOf" srcId="{C94B4986-8E19-4F32-9893-E7F2C7B940D9}" destId="{232A2B16-B29A-4210-B360-109DDF27C89E}" srcOrd="2" destOrd="0" presId="urn:microsoft.com/office/officeart/2009/layout/CirclePictureHierarchy"/>
    <dgm:cxn modelId="{E9ADD5D2-EDDD-4984-9953-3E4DD47AD96E}" type="presParOf" srcId="{C94B4986-8E19-4F32-9893-E7F2C7B940D9}" destId="{1F76D451-1488-412F-808F-8160329D36BA}" srcOrd="3" destOrd="0" presId="urn:microsoft.com/office/officeart/2009/layout/CirclePictureHierarchy"/>
    <dgm:cxn modelId="{D940EE5C-EA3D-4E94-99DE-20511C839716}" type="presParOf" srcId="{1F76D451-1488-412F-808F-8160329D36BA}" destId="{12BE7576-267C-4216-AC4E-58BFC364403A}" srcOrd="0" destOrd="0" presId="urn:microsoft.com/office/officeart/2009/layout/CirclePictureHierarchy"/>
    <dgm:cxn modelId="{AC82FA41-8340-48EF-9C90-DD2E859D10B6}" type="presParOf" srcId="{12BE7576-267C-4216-AC4E-58BFC364403A}" destId="{B6721555-9CAD-4BFB-813E-E014B8FC34E3}" srcOrd="0" destOrd="0" presId="urn:microsoft.com/office/officeart/2009/layout/CirclePictureHierarchy"/>
    <dgm:cxn modelId="{0D5E14DD-01D9-418E-8138-7164D4D6D7EF}" type="presParOf" srcId="{12BE7576-267C-4216-AC4E-58BFC364403A}" destId="{3E6289F7-D387-4343-A053-DAC637E61938}" srcOrd="1" destOrd="0" presId="urn:microsoft.com/office/officeart/2009/layout/CirclePictureHierarchy"/>
    <dgm:cxn modelId="{9E7C82D6-9BEB-4E32-9C3C-D2FF3E6EB00E}" type="presParOf" srcId="{1F76D451-1488-412F-808F-8160329D36BA}" destId="{80575136-5926-4262-8867-7DE98EC1717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F8F7CA2-BFB2-4E25-A33B-426D85909A95}" type="doc">
      <dgm:prSet loTypeId="urn:microsoft.com/office/officeart/2005/8/layout/h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94228BD-D13D-43C3-86A5-BDA4960DA329}">
      <dgm:prSet phldrT="[Text]" custT="1"/>
      <dgm:spPr/>
      <dgm:t>
        <a:bodyPr/>
        <a:lstStyle/>
        <a:p>
          <a:r>
            <a:rPr lang="en-US" sz="4000" smtClean="0">
              <a:solidFill>
                <a:schemeClr val="bg1"/>
              </a:solidFill>
              <a:latin typeface="Franklin Gothic Demi Cond" panose="020B0706030402020204" pitchFamily="34" charset="0"/>
            </a:rPr>
            <a:t>Grant-in-Aid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4CB9BDF-9239-4E2E-BD45-08F17A94D0BA}" type="par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BC19AE-A21A-48C7-88B0-AB1355504DD5}" type="sib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36F0B8-F646-43FE-B2AF-D2AE3FB70C93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Vertical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858709B7-4B92-4352-9901-DC9F396C21F2}" type="par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74F1A8D-79B1-4B32-8AE8-35BF3A612580}" type="sib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B70191-2166-486F-BDB3-2F910AEF14AD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 vs urban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3AE26A10-19BA-4CB6-B7FE-8F4CE9B7F7DE}" type="par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B92643-55A8-401D-800D-6099240FC828}" type="sib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037CDE-05AE-4CF4-9408-3E49498B8E20}">
      <dgm:prSet phldrT="[Text]" custT="1"/>
      <dgm:spPr/>
      <dgm:t>
        <a:bodyPr/>
        <a:lstStyle/>
        <a:p>
          <a:r>
            <a:rPr lang="en-US" sz="4000" smtClean="0">
              <a:solidFill>
                <a:schemeClr val="bg1"/>
              </a:solidFill>
              <a:latin typeface="Franklin Gothic Demi Cond" panose="020B0706030402020204" pitchFamily="34" charset="0"/>
            </a:rPr>
            <a:t>Other measures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4012F7E-18B6-4FA3-B8E7-28399553E549}" type="par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FE946C-377D-4C9A-8DE3-22383B0AEFE6}" type="sib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F807909-BA3A-4349-B619-0AA1372C815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Tax-reforms</a:t>
          </a:r>
          <a:endParaRPr lang="en-US" sz="40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AD8A264-4CC9-48FF-BA52-9C22FB10D29C}" type="par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4D75FB-D09E-4307-AEE2-1B63DD32E4EE}" type="sib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6B33429-5319-4A22-B0AE-01FFD4ED9C7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err="1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Muni.bonds</a:t>
          </a:r>
          <a:endParaRPr lang="en-US" sz="40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C698B5B7-D218-46B8-A7FB-5F6EEDD84235}" type="parTrans" cxnId="{6EA8BA7B-D622-4FE3-963C-14839F663F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F7E96B0-0E6A-46D4-B5A8-74CDA5592436}" type="sibTrans" cxnId="{6EA8BA7B-D622-4FE3-963C-14839F663F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048404-A7B0-4852-9F99-65C0E293865D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Horizontal 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9980823-1AEE-4242-B970-69D1C25EA365}" type="par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DA5A9E7-2EA7-4607-A771-4139DE369D1D}" type="sib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6A37CA-21C8-4650-B074-0FEA6FC9BBA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North East</a:t>
          </a:r>
          <a:endParaRPr lang="en-US" sz="40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E2DFAD71-0E54-45C4-8DA5-03277C51F96B}" type="parTrans" cxnId="{257F17C1-0DE0-4327-909F-B6CA5A85EF6C}">
      <dgm:prSet/>
      <dgm:spPr/>
      <dgm:t>
        <a:bodyPr/>
        <a:lstStyle/>
        <a:p>
          <a:endParaRPr lang="en-US"/>
        </a:p>
      </dgm:t>
    </dgm:pt>
    <dgm:pt modelId="{89C4699F-F9C0-4BA5-B818-0C1C7ABC04D6}" type="sibTrans" cxnId="{257F17C1-0DE0-4327-909F-B6CA5A85EF6C}">
      <dgm:prSet/>
      <dgm:spPr/>
      <dgm:t>
        <a:bodyPr/>
        <a:lstStyle/>
        <a:p>
          <a:endParaRPr lang="en-US"/>
        </a:p>
      </dgm:t>
    </dgm:pt>
    <dgm:pt modelId="{C8D0F8FC-3E8D-4167-979D-9FDEB0C8F491}" type="pres">
      <dgm:prSet presAssocID="{BF8F7CA2-BFB2-4E25-A33B-426D85909A95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8472973-4C14-4C6D-BAB8-5D87721A9E8D}" type="pres">
      <dgm:prSet presAssocID="{794228BD-D13D-43C3-86A5-BDA4960DA329}" presName="compositeNode" presStyleCnt="0">
        <dgm:presLayoutVars>
          <dgm:bulletEnabled val="1"/>
        </dgm:presLayoutVars>
      </dgm:prSet>
      <dgm:spPr/>
    </dgm:pt>
    <dgm:pt modelId="{720BCCA3-2B96-4EA6-8273-A92A174AC94F}" type="pres">
      <dgm:prSet presAssocID="{794228BD-D13D-43C3-86A5-BDA4960DA329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5110ACC-53B6-442A-BBDE-09D501B27A95}" type="pres">
      <dgm:prSet presAssocID="{794228BD-D13D-43C3-86A5-BDA4960DA32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180F3-8B59-40A9-8B46-05D733359F05}" type="pres">
      <dgm:prSet presAssocID="{794228BD-D13D-43C3-86A5-BDA4960DA32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7B442-D313-49F6-B959-C2F850E029BF}" type="pres">
      <dgm:prSet presAssocID="{DEBC19AE-A21A-48C7-88B0-AB1355504DD5}" presName="sibTrans" presStyleCnt="0"/>
      <dgm:spPr/>
    </dgm:pt>
    <dgm:pt modelId="{15F41033-AF8D-40DB-9E38-C849FE19EDA1}" type="pres">
      <dgm:prSet presAssocID="{F0037CDE-05AE-4CF4-9408-3E49498B8E20}" presName="compositeNode" presStyleCnt="0">
        <dgm:presLayoutVars>
          <dgm:bulletEnabled val="1"/>
        </dgm:presLayoutVars>
      </dgm:prSet>
      <dgm:spPr/>
    </dgm:pt>
    <dgm:pt modelId="{2C750050-229D-4220-867A-89E9C0FA55E9}" type="pres">
      <dgm:prSet presAssocID="{F0037CDE-05AE-4CF4-9408-3E49498B8E20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3C6D8E-AC7B-4133-85F1-B2CE221B4924}" type="pres">
      <dgm:prSet presAssocID="{F0037CDE-05AE-4CF4-9408-3E49498B8E20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A27D4-3CA5-4925-A6C6-5ECE7B96EDA1}" type="pres">
      <dgm:prSet presAssocID="{F0037CDE-05AE-4CF4-9408-3E49498B8E20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47AA1-4965-483C-9C8E-8F7F9C178584}" srcId="{F0037CDE-05AE-4CF4-9408-3E49498B8E20}" destId="{FF807909-BA3A-4349-B619-0AA1372C815A}" srcOrd="0" destOrd="0" parTransId="{6AD8A264-4CC9-48FF-BA52-9C22FB10D29C}" sibTransId="{0B4D75FB-D09E-4307-AEE2-1B63DD32E4EE}"/>
    <dgm:cxn modelId="{6A9780FF-1736-41AA-A969-2882EF758A7D}" srcId="{BF8F7CA2-BFB2-4E25-A33B-426D85909A95}" destId="{794228BD-D13D-43C3-86A5-BDA4960DA329}" srcOrd="0" destOrd="0" parTransId="{54CB9BDF-9239-4E2E-BD45-08F17A94D0BA}" sibTransId="{DEBC19AE-A21A-48C7-88B0-AB1355504DD5}"/>
    <dgm:cxn modelId="{665E50F5-C329-4498-AB6F-83A851F37FF5}" type="presOf" srcId="{0BB70191-2166-486F-BDB3-2F910AEF14AD}" destId="{55110ACC-53B6-442A-BBDE-09D501B27A95}" srcOrd="0" destOrd="2" presId="urn:microsoft.com/office/officeart/2005/8/layout/hList2"/>
    <dgm:cxn modelId="{C7C0AE63-1AE1-42FE-9B73-7EAC60AFD817}" type="presOf" srcId="{BF8F7CA2-BFB2-4E25-A33B-426D85909A95}" destId="{C8D0F8FC-3E8D-4167-979D-9FDEB0C8F491}" srcOrd="0" destOrd="0" presId="urn:microsoft.com/office/officeart/2005/8/layout/hList2"/>
    <dgm:cxn modelId="{8044136A-C990-4045-95DD-8EE333B102DC}" type="presOf" srcId="{5E6A37CA-21C8-4650-B074-0FEA6FC9BBAF}" destId="{643C6D8E-AC7B-4133-85F1-B2CE221B4924}" srcOrd="0" destOrd="1" presId="urn:microsoft.com/office/officeart/2005/8/layout/hList2"/>
    <dgm:cxn modelId="{1288126D-3311-42CB-BDF6-25AF9714F8CF}" type="presOf" srcId="{86B33429-5319-4A22-B0AE-01FFD4ED9C7F}" destId="{643C6D8E-AC7B-4133-85F1-B2CE221B4924}" srcOrd="0" destOrd="2" presId="urn:microsoft.com/office/officeart/2005/8/layout/hList2"/>
    <dgm:cxn modelId="{46385254-0407-47DA-B664-6A25A1BC1D35}" type="presOf" srcId="{4E36F0B8-F646-43FE-B2AF-D2AE3FB70C93}" destId="{55110ACC-53B6-442A-BBDE-09D501B27A95}" srcOrd="0" destOrd="0" presId="urn:microsoft.com/office/officeart/2005/8/layout/hList2"/>
    <dgm:cxn modelId="{4D9F33E6-E144-47CD-9289-2FF60C1686C3}" type="presOf" srcId="{FF807909-BA3A-4349-B619-0AA1372C815A}" destId="{643C6D8E-AC7B-4133-85F1-B2CE221B4924}" srcOrd="0" destOrd="0" presId="urn:microsoft.com/office/officeart/2005/8/layout/hList2"/>
    <dgm:cxn modelId="{F3602A5E-50AC-4252-AA86-C8CD1468796C}" srcId="{794228BD-D13D-43C3-86A5-BDA4960DA329}" destId="{4E36F0B8-F646-43FE-B2AF-D2AE3FB70C93}" srcOrd="0" destOrd="0" parTransId="{858709B7-4B92-4352-9901-DC9F396C21F2}" sibTransId="{774F1A8D-79B1-4B32-8AE8-35BF3A612580}"/>
    <dgm:cxn modelId="{5FB0AEB2-06CF-42F9-B0FA-888768B11BBF}" srcId="{BF8F7CA2-BFB2-4E25-A33B-426D85909A95}" destId="{F0037CDE-05AE-4CF4-9408-3E49498B8E20}" srcOrd="1" destOrd="0" parTransId="{04012F7E-18B6-4FA3-B8E7-28399553E549}" sibTransId="{AFFE946C-377D-4C9A-8DE3-22383B0AEFE6}"/>
    <dgm:cxn modelId="{5AA4343C-0B82-49CA-AA77-9BD116AC05FD}" srcId="{794228BD-D13D-43C3-86A5-BDA4960DA329}" destId="{9F048404-A7B0-4852-9F99-65C0E293865D}" srcOrd="1" destOrd="0" parTransId="{E9980823-1AEE-4242-B970-69D1C25EA365}" sibTransId="{3DA5A9E7-2EA7-4607-A771-4139DE369D1D}"/>
    <dgm:cxn modelId="{257F17C1-0DE0-4327-909F-B6CA5A85EF6C}" srcId="{F0037CDE-05AE-4CF4-9408-3E49498B8E20}" destId="{5E6A37CA-21C8-4650-B074-0FEA6FC9BBAF}" srcOrd="1" destOrd="0" parTransId="{E2DFAD71-0E54-45C4-8DA5-03277C51F96B}" sibTransId="{89C4699F-F9C0-4BA5-B818-0C1C7ABC04D6}"/>
    <dgm:cxn modelId="{A3DC516A-9FA6-4290-A4BE-B6A549E8FD6F}" type="presOf" srcId="{794228BD-D13D-43C3-86A5-BDA4960DA329}" destId="{D15180F3-8B59-40A9-8B46-05D733359F05}" srcOrd="0" destOrd="0" presId="urn:microsoft.com/office/officeart/2005/8/layout/hList2"/>
    <dgm:cxn modelId="{6EA8BA7B-D622-4FE3-963C-14839F663FAA}" srcId="{F0037CDE-05AE-4CF4-9408-3E49498B8E20}" destId="{86B33429-5319-4A22-B0AE-01FFD4ED9C7F}" srcOrd="2" destOrd="0" parTransId="{C698B5B7-D218-46B8-A7FB-5F6EEDD84235}" sibTransId="{DF7E96B0-0E6A-46D4-B5A8-74CDA5592436}"/>
    <dgm:cxn modelId="{F5607611-14F3-4CD0-831C-0CC143482C9D}" srcId="{794228BD-D13D-43C3-86A5-BDA4960DA329}" destId="{0BB70191-2166-486F-BDB3-2F910AEF14AD}" srcOrd="2" destOrd="0" parTransId="{3AE26A10-19BA-4CB6-B7FE-8F4CE9B7F7DE}" sibTransId="{D0B92643-55A8-401D-800D-6099240FC828}"/>
    <dgm:cxn modelId="{7E753374-F36B-47B0-B3EF-49EA949E0F14}" type="presOf" srcId="{9F048404-A7B0-4852-9F99-65C0E293865D}" destId="{55110ACC-53B6-442A-BBDE-09D501B27A95}" srcOrd="0" destOrd="1" presId="urn:microsoft.com/office/officeart/2005/8/layout/hList2"/>
    <dgm:cxn modelId="{99F258E8-E245-4698-B112-667F0C113B73}" type="presOf" srcId="{F0037CDE-05AE-4CF4-9408-3E49498B8E20}" destId="{A42A27D4-3CA5-4925-A6C6-5ECE7B96EDA1}" srcOrd="0" destOrd="0" presId="urn:microsoft.com/office/officeart/2005/8/layout/hList2"/>
    <dgm:cxn modelId="{DA930F1C-612C-4D1A-A2C8-3D5E36BBFEEF}" type="presParOf" srcId="{C8D0F8FC-3E8D-4167-979D-9FDEB0C8F491}" destId="{18472973-4C14-4C6D-BAB8-5D87721A9E8D}" srcOrd="0" destOrd="0" presId="urn:microsoft.com/office/officeart/2005/8/layout/hList2"/>
    <dgm:cxn modelId="{4F958F79-D6B9-429D-BCA1-F4F6E9E9F981}" type="presParOf" srcId="{18472973-4C14-4C6D-BAB8-5D87721A9E8D}" destId="{720BCCA3-2B96-4EA6-8273-A92A174AC94F}" srcOrd="0" destOrd="0" presId="urn:microsoft.com/office/officeart/2005/8/layout/hList2"/>
    <dgm:cxn modelId="{4596A9A4-93AC-4E1B-9306-34AC39109DBE}" type="presParOf" srcId="{18472973-4C14-4C6D-BAB8-5D87721A9E8D}" destId="{55110ACC-53B6-442A-BBDE-09D501B27A95}" srcOrd="1" destOrd="0" presId="urn:microsoft.com/office/officeart/2005/8/layout/hList2"/>
    <dgm:cxn modelId="{D3EEC3C1-E377-4870-B661-8A4BC1C75054}" type="presParOf" srcId="{18472973-4C14-4C6D-BAB8-5D87721A9E8D}" destId="{D15180F3-8B59-40A9-8B46-05D733359F05}" srcOrd="2" destOrd="0" presId="urn:microsoft.com/office/officeart/2005/8/layout/hList2"/>
    <dgm:cxn modelId="{0A58CEAE-107E-4BE6-A1FB-544A10B32576}" type="presParOf" srcId="{C8D0F8FC-3E8D-4167-979D-9FDEB0C8F491}" destId="{95A7B442-D313-49F6-B959-C2F850E029BF}" srcOrd="1" destOrd="0" presId="urn:microsoft.com/office/officeart/2005/8/layout/hList2"/>
    <dgm:cxn modelId="{C5FF25F0-4E0E-48D1-9D7C-CC3E0C25C5EC}" type="presParOf" srcId="{C8D0F8FC-3E8D-4167-979D-9FDEB0C8F491}" destId="{15F41033-AF8D-40DB-9E38-C849FE19EDA1}" srcOrd="2" destOrd="0" presId="urn:microsoft.com/office/officeart/2005/8/layout/hList2"/>
    <dgm:cxn modelId="{51C845F8-E92E-4491-846D-954DC1132354}" type="presParOf" srcId="{15F41033-AF8D-40DB-9E38-C849FE19EDA1}" destId="{2C750050-229D-4220-867A-89E9C0FA55E9}" srcOrd="0" destOrd="0" presId="urn:microsoft.com/office/officeart/2005/8/layout/hList2"/>
    <dgm:cxn modelId="{8C8DC9C7-2A0E-4EDF-97E5-A82F970D3BA7}" type="presParOf" srcId="{15F41033-AF8D-40DB-9E38-C849FE19EDA1}" destId="{643C6D8E-AC7B-4133-85F1-B2CE221B4924}" srcOrd="1" destOrd="0" presId="urn:microsoft.com/office/officeart/2005/8/layout/hList2"/>
    <dgm:cxn modelId="{1C8814B1-CCE8-4251-B40F-28C0E1C2F137}" type="presParOf" srcId="{15F41033-AF8D-40DB-9E38-C849FE19EDA1}" destId="{A42A27D4-3CA5-4925-A6C6-5ECE7B96EDA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F8F7CA2-BFB2-4E25-A33B-426D85909A95}" type="doc">
      <dgm:prSet loTypeId="urn:microsoft.com/office/officeart/2005/8/layout/h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94228BD-D13D-43C3-86A5-BDA4960DA329}">
      <dgm:prSet phldrT="[Text]" custT="1"/>
      <dgm:spPr/>
      <dgm:t>
        <a:bodyPr/>
        <a:lstStyle/>
        <a:p>
          <a:r>
            <a:rPr lang="en-US" sz="4000" smtClean="0">
              <a:solidFill>
                <a:schemeClr val="bg1"/>
              </a:solidFill>
              <a:latin typeface="Franklin Gothic Demi Cond" panose="020B0706030402020204" pitchFamily="34" charset="0"/>
            </a:rPr>
            <a:t>Grant-in-Aid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4CB9BDF-9239-4E2E-BD45-08F17A94D0BA}" type="par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BC19AE-A21A-48C7-88B0-AB1355504DD5}" type="sibTrans" cxnId="{6A9780FF-1736-41AA-A969-2882EF758A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36F0B8-F646-43FE-B2AF-D2AE3FB70C93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Vertical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858709B7-4B92-4352-9901-DC9F396C21F2}" type="par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74F1A8D-79B1-4B32-8AE8-35BF3A612580}" type="sibTrans" cxnId="{F3602A5E-50AC-4252-AA86-C8CD146879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B70191-2166-486F-BDB3-2F910AEF14AD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Rural vs urban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3AE26A10-19BA-4CB6-B7FE-8F4CE9B7F7DE}" type="par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B92643-55A8-401D-800D-6099240FC828}" type="sibTrans" cxnId="{F5607611-14F3-4CD0-831C-0CC143482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037CDE-05AE-4CF4-9408-3E49498B8E20}">
      <dgm:prSet phldrT="[Text]" custT="1"/>
      <dgm:spPr/>
      <dgm:t>
        <a:bodyPr/>
        <a:lstStyle/>
        <a:p>
          <a:r>
            <a:rPr lang="en-US" sz="4000" smtClean="0">
              <a:solidFill>
                <a:schemeClr val="bg1"/>
              </a:solidFill>
              <a:latin typeface="Franklin Gothic Demi Cond" panose="020B0706030402020204" pitchFamily="34" charset="0"/>
            </a:rPr>
            <a:t>Other measures</a:t>
          </a:r>
          <a:endParaRPr lang="en-US" sz="40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4012F7E-18B6-4FA3-B8E7-28399553E549}" type="par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FE946C-377D-4C9A-8DE3-22383B0AEFE6}" type="sibTrans" cxnId="{5FB0AEB2-06CF-42F9-B0FA-888768B11B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F807909-BA3A-4349-B619-0AA1372C815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strike="sngStrike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Tax-reforms</a:t>
          </a:r>
          <a:endParaRPr lang="en-US" sz="4000" strike="sngStrike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AD8A264-4CC9-48FF-BA52-9C22FB10D29C}" type="par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B4D75FB-D09E-4307-AEE2-1B63DD32E4EE}" type="sibTrans" cxnId="{19147AA1-4965-483C-9C8E-8F7F9C1785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6B33429-5319-4A22-B0AE-01FFD4ED9C7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err="1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Muni.bonds</a:t>
          </a:r>
          <a:endParaRPr lang="en-US" sz="40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C698B5B7-D218-46B8-A7FB-5F6EEDD84235}" type="parTrans" cxnId="{6EA8BA7B-D622-4FE3-963C-14839F663F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F7E96B0-0E6A-46D4-B5A8-74CDA5592436}" type="sibTrans" cxnId="{6EA8BA7B-D622-4FE3-963C-14839F663F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048404-A7B0-4852-9F99-65C0E293865D}">
      <dgm:prSet phldrT="[Text]" custT="1"/>
      <dgm:spPr/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Horizontal 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9980823-1AEE-4242-B970-69D1C25EA365}" type="par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DA5A9E7-2EA7-4607-A771-4139DE369D1D}" type="sibTrans" cxnId="{5AA4343C-0B82-49CA-AA77-9BD116AC05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6A37CA-21C8-4650-B074-0FEA6FC9BBA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strike="sngStrike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North East</a:t>
          </a:r>
          <a:endParaRPr lang="en-US" sz="4000" strike="sngStrike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E2DFAD71-0E54-45C4-8DA5-03277C51F96B}" type="parTrans" cxnId="{257F17C1-0DE0-4327-909F-B6CA5A85EF6C}">
      <dgm:prSet/>
      <dgm:spPr/>
      <dgm:t>
        <a:bodyPr/>
        <a:lstStyle/>
        <a:p>
          <a:endParaRPr lang="en-US"/>
        </a:p>
      </dgm:t>
    </dgm:pt>
    <dgm:pt modelId="{89C4699F-F9C0-4BA5-B818-0C1C7ABC04D6}" type="sibTrans" cxnId="{257F17C1-0DE0-4327-909F-B6CA5A85EF6C}">
      <dgm:prSet/>
      <dgm:spPr/>
      <dgm:t>
        <a:bodyPr/>
        <a:lstStyle/>
        <a:p>
          <a:endParaRPr lang="en-US"/>
        </a:p>
      </dgm:t>
    </dgm:pt>
    <dgm:pt modelId="{C8D0F8FC-3E8D-4167-979D-9FDEB0C8F491}" type="pres">
      <dgm:prSet presAssocID="{BF8F7CA2-BFB2-4E25-A33B-426D85909A95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8472973-4C14-4C6D-BAB8-5D87721A9E8D}" type="pres">
      <dgm:prSet presAssocID="{794228BD-D13D-43C3-86A5-BDA4960DA329}" presName="compositeNode" presStyleCnt="0">
        <dgm:presLayoutVars>
          <dgm:bulletEnabled val="1"/>
        </dgm:presLayoutVars>
      </dgm:prSet>
      <dgm:spPr/>
    </dgm:pt>
    <dgm:pt modelId="{720BCCA3-2B96-4EA6-8273-A92A174AC94F}" type="pres">
      <dgm:prSet presAssocID="{794228BD-D13D-43C3-86A5-BDA4960DA329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5110ACC-53B6-442A-BBDE-09D501B27A95}" type="pres">
      <dgm:prSet presAssocID="{794228BD-D13D-43C3-86A5-BDA4960DA32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180F3-8B59-40A9-8B46-05D733359F05}" type="pres">
      <dgm:prSet presAssocID="{794228BD-D13D-43C3-86A5-BDA4960DA32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7B442-D313-49F6-B959-C2F850E029BF}" type="pres">
      <dgm:prSet presAssocID="{DEBC19AE-A21A-48C7-88B0-AB1355504DD5}" presName="sibTrans" presStyleCnt="0"/>
      <dgm:spPr/>
    </dgm:pt>
    <dgm:pt modelId="{15F41033-AF8D-40DB-9E38-C849FE19EDA1}" type="pres">
      <dgm:prSet presAssocID="{F0037CDE-05AE-4CF4-9408-3E49498B8E20}" presName="compositeNode" presStyleCnt="0">
        <dgm:presLayoutVars>
          <dgm:bulletEnabled val="1"/>
        </dgm:presLayoutVars>
      </dgm:prSet>
      <dgm:spPr/>
    </dgm:pt>
    <dgm:pt modelId="{2C750050-229D-4220-867A-89E9C0FA55E9}" type="pres">
      <dgm:prSet presAssocID="{F0037CDE-05AE-4CF4-9408-3E49498B8E20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3C6D8E-AC7B-4133-85F1-B2CE221B4924}" type="pres">
      <dgm:prSet presAssocID="{F0037CDE-05AE-4CF4-9408-3E49498B8E20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A27D4-3CA5-4925-A6C6-5ECE7B96EDA1}" type="pres">
      <dgm:prSet presAssocID="{F0037CDE-05AE-4CF4-9408-3E49498B8E20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F7B489-B3C1-4FE5-8C40-E238FD01A323}" type="presOf" srcId="{4E36F0B8-F646-43FE-B2AF-D2AE3FB70C93}" destId="{55110ACC-53B6-442A-BBDE-09D501B27A95}" srcOrd="0" destOrd="0" presId="urn:microsoft.com/office/officeart/2005/8/layout/hList2"/>
    <dgm:cxn modelId="{F5607611-14F3-4CD0-831C-0CC143482C9D}" srcId="{794228BD-D13D-43C3-86A5-BDA4960DA329}" destId="{0BB70191-2166-486F-BDB3-2F910AEF14AD}" srcOrd="2" destOrd="0" parTransId="{3AE26A10-19BA-4CB6-B7FE-8F4CE9B7F7DE}" sibTransId="{D0B92643-55A8-401D-800D-6099240FC828}"/>
    <dgm:cxn modelId="{19147AA1-4965-483C-9C8E-8F7F9C178584}" srcId="{F0037CDE-05AE-4CF4-9408-3E49498B8E20}" destId="{FF807909-BA3A-4349-B619-0AA1372C815A}" srcOrd="0" destOrd="0" parTransId="{6AD8A264-4CC9-48FF-BA52-9C22FB10D29C}" sibTransId="{0B4D75FB-D09E-4307-AEE2-1B63DD32E4EE}"/>
    <dgm:cxn modelId="{6A9780FF-1736-41AA-A969-2882EF758A7D}" srcId="{BF8F7CA2-BFB2-4E25-A33B-426D85909A95}" destId="{794228BD-D13D-43C3-86A5-BDA4960DA329}" srcOrd="0" destOrd="0" parTransId="{54CB9BDF-9239-4E2E-BD45-08F17A94D0BA}" sibTransId="{DEBC19AE-A21A-48C7-88B0-AB1355504DD5}"/>
    <dgm:cxn modelId="{66805B45-31B3-4E85-BD79-941845D8FCA6}" type="presOf" srcId="{BF8F7CA2-BFB2-4E25-A33B-426D85909A95}" destId="{C8D0F8FC-3E8D-4167-979D-9FDEB0C8F491}" srcOrd="0" destOrd="0" presId="urn:microsoft.com/office/officeart/2005/8/layout/hList2"/>
    <dgm:cxn modelId="{0316119D-9B40-4D9A-BF93-E7FE49903A28}" type="presOf" srcId="{0BB70191-2166-486F-BDB3-2F910AEF14AD}" destId="{55110ACC-53B6-442A-BBDE-09D501B27A95}" srcOrd="0" destOrd="2" presId="urn:microsoft.com/office/officeart/2005/8/layout/hList2"/>
    <dgm:cxn modelId="{653A0E67-EAF8-4614-8F83-002709CFBD28}" type="presOf" srcId="{F0037CDE-05AE-4CF4-9408-3E49498B8E20}" destId="{A42A27D4-3CA5-4925-A6C6-5ECE7B96EDA1}" srcOrd="0" destOrd="0" presId="urn:microsoft.com/office/officeart/2005/8/layout/hList2"/>
    <dgm:cxn modelId="{257F17C1-0DE0-4327-909F-B6CA5A85EF6C}" srcId="{F0037CDE-05AE-4CF4-9408-3E49498B8E20}" destId="{5E6A37CA-21C8-4650-B074-0FEA6FC9BBAF}" srcOrd="1" destOrd="0" parTransId="{E2DFAD71-0E54-45C4-8DA5-03277C51F96B}" sibTransId="{89C4699F-F9C0-4BA5-B818-0C1C7ABC04D6}"/>
    <dgm:cxn modelId="{6EA8BA7B-D622-4FE3-963C-14839F663FAA}" srcId="{F0037CDE-05AE-4CF4-9408-3E49498B8E20}" destId="{86B33429-5319-4A22-B0AE-01FFD4ED9C7F}" srcOrd="2" destOrd="0" parTransId="{C698B5B7-D218-46B8-A7FB-5F6EEDD84235}" sibTransId="{DF7E96B0-0E6A-46D4-B5A8-74CDA5592436}"/>
    <dgm:cxn modelId="{07F920AC-8D8C-4E78-A740-6643908F627C}" type="presOf" srcId="{FF807909-BA3A-4349-B619-0AA1372C815A}" destId="{643C6D8E-AC7B-4133-85F1-B2CE221B4924}" srcOrd="0" destOrd="0" presId="urn:microsoft.com/office/officeart/2005/8/layout/hList2"/>
    <dgm:cxn modelId="{5AA4343C-0B82-49CA-AA77-9BD116AC05FD}" srcId="{794228BD-D13D-43C3-86A5-BDA4960DA329}" destId="{9F048404-A7B0-4852-9F99-65C0E293865D}" srcOrd="1" destOrd="0" parTransId="{E9980823-1AEE-4242-B970-69D1C25EA365}" sibTransId="{3DA5A9E7-2EA7-4607-A771-4139DE369D1D}"/>
    <dgm:cxn modelId="{B7528B3C-F2F4-4D93-92E6-C8826B12DE90}" type="presOf" srcId="{794228BD-D13D-43C3-86A5-BDA4960DA329}" destId="{D15180F3-8B59-40A9-8B46-05D733359F05}" srcOrd="0" destOrd="0" presId="urn:microsoft.com/office/officeart/2005/8/layout/hList2"/>
    <dgm:cxn modelId="{BB95FC38-8649-4516-B51C-C64162DE91D4}" type="presOf" srcId="{86B33429-5319-4A22-B0AE-01FFD4ED9C7F}" destId="{643C6D8E-AC7B-4133-85F1-B2CE221B4924}" srcOrd="0" destOrd="2" presId="urn:microsoft.com/office/officeart/2005/8/layout/hList2"/>
    <dgm:cxn modelId="{EF9E6D41-4913-48B4-896E-5DA4EC63ACFB}" type="presOf" srcId="{5E6A37CA-21C8-4650-B074-0FEA6FC9BBAF}" destId="{643C6D8E-AC7B-4133-85F1-B2CE221B4924}" srcOrd="0" destOrd="1" presId="urn:microsoft.com/office/officeart/2005/8/layout/hList2"/>
    <dgm:cxn modelId="{5FB0AEB2-06CF-42F9-B0FA-888768B11BBF}" srcId="{BF8F7CA2-BFB2-4E25-A33B-426D85909A95}" destId="{F0037CDE-05AE-4CF4-9408-3E49498B8E20}" srcOrd="1" destOrd="0" parTransId="{04012F7E-18B6-4FA3-B8E7-28399553E549}" sibTransId="{AFFE946C-377D-4C9A-8DE3-22383B0AEFE6}"/>
    <dgm:cxn modelId="{F3602A5E-50AC-4252-AA86-C8CD1468796C}" srcId="{794228BD-D13D-43C3-86A5-BDA4960DA329}" destId="{4E36F0B8-F646-43FE-B2AF-D2AE3FB70C93}" srcOrd="0" destOrd="0" parTransId="{858709B7-4B92-4352-9901-DC9F396C21F2}" sibTransId="{774F1A8D-79B1-4B32-8AE8-35BF3A612580}"/>
    <dgm:cxn modelId="{9F701C94-D6FC-46F3-A809-CD01768C6474}" type="presOf" srcId="{9F048404-A7B0-4852-9F99-65C0E293865D}" destId="{55110ACC-53B6-442A-BBDE-09D501B27A95}" srcOrd="0" destOrd="1" presId="urn:microsoft.com/office/officeart/2005/8/layout/hList2"/>
    <dgm:cxn modelId="{77B7ECD8-C80F-4AB7-9B87-4C677E747594}" type="presParOf" srcId="{C8D0F8FC-3E8D-4167-979D-9FDEB0C8F491}" destId="{18472973-4C14-4C6D-BAB8-5D87721A9E8D}" srcOrd="0" destOrd="0" presId="urn:microsoft.com/office/officeart/2005/8/layout/hList2"/>
    <dgm:cxn modelId="{9401262E-023B-4E84-B740-5A1449178ACD}" type="presParOf" srcId="{18472973-4C14-4C6D-BAB8-5D87721A9E8D}" destId="{720BCCA3-2B96-4EA6-8273-A92A174AC94F}" srcOrd="0" destOrd="0" presId="urn:microsoft.com/office/officeart/2005/8/layout/hList2"/>
    <dgm:cxn modelId="{8494F392-B13E-4737-8DC7-3E6CB3BA104B}" type="presParOf" srcId="{18472973-4C14-4C6D-BAB8-5D87721A9E8D}" destId="{55110ACC-53B6-442A-BBDE-09D501B27A95}" srcOrd="1" destOrd="0" presId="urn:microsoft.com/office/officeart/2005/8/layout/hList2"/>
    <dgm:cxn modelId="{900FDAC0-59AD-4D5C-87ED-0F91945FC5D7}" type="presParOf" srcId="{18472973-4C14-4C6D-BAB8-5D87721A9E8D}" destId="{D15180F3-8B59-40A9-8B46-05D733359F05}" srcOrd="2" destOrd="0" presId="urn:microsoft.com/office/officeart/2005/8/layout/hList2"/>
    <dgm:cxn modelId="{590BE8EC-4E4F-4636-AE9E-3AAC778D582D}" type="presParOf" srcId="{C8D0F8FC-3E8D-4167-979D-9FDEB0C8F491}" destId="{95A7B442-D313-49F6-B959-C2F850E029BF}" srcOrd="1" destOrd="0" presId="urn:microsoft.com/office/officeart/2005/8/layout/hList2"/>
    <dgm:cxn modelId="{CFE6F924-9F2F-4C77-8C12-08DBA48E4D19}" type="presParOf" srcId="{C8D0F8FC-3E8D-4167-979D-9FDEB0C8F491}" destId="{15F41033-AF8D-40DB-9E38-C849FE19EDA1}" srcOrd="2" destOrd="0" presId="urn:microsoft.com/office/officeart/2005/8/layout/hList2"/>
    <dgm:cxn modelId="{6D1C2E1A-971D-47FB-976F-71E1316A6FFD}" type="presParOf" srcId="{15F41033-AF8D-40DB-9E38-C849FE19EDA1}" destId="{2C750050-229D-4220-867A-89E9C0FA55E9}" srcOrd="0" destOrd="0" presId="urn:microsoft.com/office/officeart/2005/8/layout/hList2"/>
    <dgm:cxn modelId="{AE6738BA-2E87-4EEF-962C-9DFB6AA1D1F0}" type="presParOf" srcId="{15F41033-AF8D-40DB-9E38-C849FE19EDA1}" destId="{643C6D8E-AC7B-4133-85F1-B2CE221B4924}" srcOrd="1" destOrd="0" presId="urn:microsoft.com/office/officeart/2005/8/layout/hList2"/>
    <dgm:cxn modelId="{2FEFDBCD-81D1-4F66-B664-4A5BA7B1F1E7}" type="presParOf" srcId="{15F41033-AF8D-40DB-9E38-C849FE19EDA1}" destId="{A42A27D4-3CA5-4925-A6C6-5ECE7B96EDA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EB4EED0-4817-4391-A3FF-A04F505F126D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4.Others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DB7AF627-A766-4D6E-8719-0548A292632D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Public utility Pricing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D837853E-57E2-46CA-ABD0-F91A955B793A}" type="parTrans" cxnId="{206927E8-8E65-4FA2-88F4-1FC5E353706D}">
      <dgm:prSet/>
      <dgm:spPr/>
      <dgm:t>
        <a:bodyPr/>
        <a:lstStyle/>
        <a:p>
          <a:endParaRPr lang="en-US"/>
        </a:p>
      </dgm:t>
    </dgm:pt>
    <dgm:pt modelId="{A928A288-3920-4C8D-A7C8-943467E62EA2}" type="sibTrans" cxnId="{206927E8-8E65-4FA2-88F4-1FC5E353706D}">
      <dgm:prSet/>
      <dgm:spPr/>
      <dgm:t>
        <a:bodyPr/>
        <a:lstStyle/>
        <a:p>
          <a:endParaRPr lang="en-US"/>
        </a:p>
      </dgm:t>
    </dgm:pt>
    <dgm:pt modelId="{94BB007A-928A-4197-BF42-15854753E089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Fiscal deficit review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9997CFF2-F9ED-40BD-960C-41DBEA431DA3}" type="parTrans" cxnId="{BC9EAE67-8757-4145-8A77-C58991927AF1}">
      <dgm:prSet/>
      <dgm:spPr/>
      <dgm:t>
        <a:bodyPr/>
        <a:lstStyle/>
        <a:p>
          <a:endParaRPr lang="en-US"/>
        </a:p>
      </dgm:t>
    </dgm:pt>
    <dgm:pt modelId="{B21C641B-5D83-4554-9BF3-509BF0D33000}" type="sibTrans" cxnId="{BC9EAE67-8757-4145-8A77-C58991927AF1}">
      <dgm:prSet/>
      <dgm:spPr/>
      <dgm:t>
        <a:bodyPr/>
        <a:lstStyle/>
        <a:p>
          <a:endParaRPr lang="en-US"/>
        </a:p>
      </dgm:t>
    </dgm:pt>
    <dgm:pt modelId="{54A7B84F-3FCA-4195-9D95-657A617BBB57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Disinvestment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E37058B4-C4E8-4049-B286-BCE5E630092A}" type="parTrans" cxnId="{56690C8D-86AE-4E66-AC5A-F42689F4E686}">
      <dgm:prSet/>
      <dgm:spPr/>
      <dgm:t>
        <a:bodyPr/>
        <a:lstStyle/>
        <a:p>
          <a:endParaRPr lang="en-US"/>
        </a:p>
      </dgm:t>
    </dgm:pt>
    <dgm:pt modelId="{96508E58-6F7B-49BB-8C18-294B76446807}" type="sibTrans" cxnId="{56690C8D-86AE-4E66-AC5A-F42689F4E686}">
      <dgm:prSet/>
      <dgm:spPr/>
      <dgm:t>
        <a:bodyPr/>
        <a:lstStyle/>
        <a:p>
          <a:endParaRPr lang="en-US"/>
        </a:p>
      </dgm:t>
    </dgm:pt>
    <dgm:pt modelId="{985BF84F-F8DF-46B9-916E-0F527D741503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Disaster  Management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397E88E8-C19F-448F-BC46-4269B63A6E4C}" type="parTrans" cxnId="{61DCE26A-90C8-4C39-B5E2-3672E82B149B}">
      <dgm:prSet/>
      <dgm:spPr/>
      <dgm:t>
        <a:bodyPr/>
        <a:lstStyle/>
        <a:p>
          <a:endParaRPr lang="en-US"/>
        </a:p>
      </dgm:t>
    </dgm:pt>
    <dgm:pt modelId="{D555E216-0ECD-4B39-A24D-7665CA9349F9}" type="sibTrans" cxnId="{61DCE26A-90C8-4C39-B5E2-3672E82B149B}">
      <dgm:prSet/>
      <dgm:spPr/>
      <dgm:t>
        <a:bodyPr/>
        <a:lstStyle/>
        <a:p>
          <a:endParaRPr lang="en-US"/>
        </a:p>
      </dgm:t>
    </dgm:pt>
    <dgm:pt modelId="{18E7AA34-788E-437A-B9C5-CC9EAD21AD7D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GST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29ABA268-F21D-4D27-81F6-22487068DA8B}" type="parTrans" cxnId="{9E924BA4-A19C-4077-AAA6-DDB297586A6E}">
      <dgm:prSet/>
      <dgm:spPr/>
      <dgm:t>
        <a:bodyPr/>
        <a:lstStyle/>
        <a:p>
          <a:endParaRPr lang="en-US"/>
        </a:p>
      </dgm:t>
    </dgm:pt>
    <dgm:pt modelId="{06691DD5-DB4F-461E-90BF-9781F6E4A3C7}" type="sibTrans" cxnId="{9E924BA4-A19C-4077-AAA6-DDB297586A6E}">
      <dgm:prSet/>
      <dgm:spPr/>
      <dgm:t>
        <a:bodyPr/>
        <a:lstStyle/>
        <a:p>
          <a:endParaRPr lang="en-US"/>
        </a:p>
      </dgm:t>
    </dgm:pt>
    <dgm:pt modelId="{3391A14A-8FF3-4B15-94B6-64A21FBC1944}">
      <dgm:prSet phldrT="[Text]" custT="1"/>
      <dgm:spPr/>
      <dgm:t>
        <a:bodyPr/>
        <a:lstStyle/>
        <a:p>
          <a:r>
            <a:rPr lang="en-US" sz="3600" dirty="0" err="1" smtClean="0">
              <a:latin typeface="Franklin Gothic Demi Cond" panose="020B0706030402020204" pitchFamily="34" charset="0"/>
            </a:rPr>
            <a:t>Polavaram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555C6CAF-7067-47BD-BDED-316B071AD8A9}" type="parTrans" cxnId="{E03925AF-582B-4AB6-B445-C99550F4341C}">
      <dgm:prSet/>
      <dgm:spPr/>
      <dgm:t>
        <a:bodyPr/>
        <a:lstStyle/>
        <a:p>
          <a:endParaRPr lang="en-US"/>
        </a:p>
      </dgm:t>
    </dgm:pt>
    <dgm:pt modelId="{FF32F3EF-74E3-4395-A927-483A5514409C}" type="sibTrans" cxnId="{E03925AF-582B-4AB6-B445-C99550F4341C}">
      <dgm:prSet/>
      <dgm:spPr/>
      <dgm:t>
        <a:bodyPr/>
        <a:lstStyle/>
        <a:p>
          <a:endParaRPr lang="en-US"/>
        </a:p>
      </dgm:t>
    </dgm:pt>
    <dgm:pt modelId="{2394E4BF-BF6F-4969-A3F4-72028FC0C97A}">
      <dgm:prSet phldrT="[Text]" custT="1"/>
      <dgm:spPr/>
      <dgm:t>
        <a:bodyPr/>
        <a:lstStyle/>
        <a:p>
          <a:r>
            <a:rPr lang="en-US" sz="3600" dirty="0" smtClean="0">
              <a:latin typeface="Franklin Gothic Demi Cond" panose="020B0706030402020204" pitchFamily="34" charset="0"/>
            </a:rPr>
            <a:t>Climate /</a:t>
          </a:r>
          <a:r>
            <a:rPr lang="en-US" sz="3600" dirty="0" err="1" smtClean="0">
              <a:latin typeface="Franklin Gothic Demi Cond" panose="020B0706030402020204" pitchFamily="34" charset="0"/>
            </a:rPr>
            <a:t>Sus.Development</a:t>
          </a:r>
          <a:endParaRPr lang="en-US" sz="3600" dirty="0">
            <a:latin typeface="Franklin Gothic Demi Cond" panose="020B0706030402020204" pitchFamily="34" charset="0"/>
          </a:endParaRPr>
        </a:p>
      </dgm:t>
    </dgm:pt>
    <dgm:pt modelId="{6A73C2E5-784B-4AE6-8F58-9FD62B9823D2}" type="parTrans" cxnId="{B50417EC-AA4D-4EDC-9262-7A3EDB650218}">
      <dgm:prSet/>
      <dgm:spPr/>
      <dgm:t>
        <a:bodyPr/>
        <a:lstStyle/>
        <a:p>
          <a:endParaRPr lang="en-US"/>
        </a:p>
      </dgm:t>
    </dgm:pt>
    <dgm:pt modelId="{72A739DD-ADFE-4568-84F9-2DC59F87C12D}" type="sibTrans" cxnId="{B50417EC-AA4D-4EDC-9262-7A3EDB650218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E33A8B-FB96-411F-8148-3046CA2118A3}" type="pres">
      <dgm:prSet presAssocID="{BEB4EED0-4817-4391-A3FF-A04F505F126D}" presName="root1" presStyleCnt="0"/>
      <dgm:spPr/>
    </dgm:pt>
    <dgm:pt modelId="{EFAD66C0-19BB-4EC7-9F62-1E577C523095}" type="pres">
      <dgm:prSet presAssocID="{BEB4EED0-4817-4391-A3FF-A04F505F126D}" presName="LevelOneTextNode" presStyleLbl="node0" presStyleIdx="0" presStyleCnt="1" custScaleX="1614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46A37B-7893-4872-9D15-C12EB373A1B6}" type="pres">
      <dgm:prSet presAssocID="{BEB4EED0-4817-4391-A3FF-A04F505F126D}" presName="level2hierChild" presStyleCnt="0"/>
      <dgm:spPr/>
    </dgm:pt>
    <dgm:pt modelId="{74D18EF9-7BF4-439E-84D3-85AE8601877C}" type="pres">
      <dgm:prSet presAssocID="{D837853E-57E2-46CA-ABD0-F91A955B793A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471C6BF7-D515-4BE2-B7C7-B576095E148B}" type="pres">
      <dgm:prSet presAssocID="{D837853E-57E2-46CA-ABD0-F91A955B793A}" presName="connTx" presStyleLbl="parChTrans1D2" presStyleIdx="0" presStyleCnt="7"/>
      <dgm:spPr/>
      <dgm:t>
        <a:bodyPr/>
        <a:lstStyle/>
        <a:p>
          <a:endParaRPr lang="en-US"/>
        </a:p>
      </dgm:t>
    </dgm:pt>
    <dgm:pt modelId="{5A02D7B4-B57F-4183-903F-7B276725050E}" type="pres">
      <dgm:prSet presAssocID="{DB7AF627-A766-4D6E-8719-0548A292632D}" presName="root2" presStyleCnt="0"/>
      <dgm:spPr/>
    </dgm:pt>
    <dgm:pt modelId="{9DE7FB68-01FC-4C54-BCCC-372091F72DAE}" type="pres">
      <dgm:prSet presAssocID="{DB7AF627-A766-4D6E-8719-0548A292632D}" presName="LevelTwoTextNode" presStyleLbl="node2" presStyleIdx="0" presStyleCnt="7" custScaleX="2662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6BF8F1-6509-4EEE-BA5C-9D58F73CB330}" type="pres">
      <dgm:prSet presAssocID="{DB7AF627-A766-4D6E-8719-0548A292632D}" presName="level3hierChild" presStyleCnt="0"/>
      <dgm:spPr/>
    </dgm:pt>
    <dgm:pt modelId="{E4FAD483-FBAF-4CB2-9294-B05EFCE1BE78}" type="pres">
      <dgm:prSet presAssocID="{9997CFF2-F9ED-40BD-960C-41DBEA431DA3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D70B5673-6F77-41B8-9C40-156F52BF4BCF}" type="pres">
      <dgm:prSet presAssocID="{9997CFF2-F9ED-40BD-960C-41DBEA431DA3}" presName="connTx" presStyleLbl="parChTrans1D2" presStyleIdx="1" presStyleCnt="7"/>
      <dgm:spPr/>
      <dgm:t>
        <a:bodyPr/>
        <a:lstStyle/>
        <a:p>
          <a:endParaRPr lang="en-US"/>
        </a:p>
      </dgm:t>
    </dgm:pt>
    <dgm:pt modelId="{E6CF902D-00E3-457F-AF6E-33ABF4BDFF57}" type="pres">
      <dgm:prSet presAssocID="{94BB007A-928A-4197-BF42-15854753E089}" presName="root2" presStyleCnt="0"/>
      <dgm:spPr/>
    </dgm:pt>
    <dgm:pt modelId="{C8C382B0-F72F-4EE6-A50C-78F9DAEA768A}" type="pres">
      <dgm:prSet presAssocID="{94BB007A-928A-4197-BF42-15854753E089}" presName="LevelTwoTextNode" presStyleLbl="node2" presStyleIdx="1" presStyleCnt="7" custScaleX="2662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1CE34F-3692-43F6-9DBA-F1F0E4BF863B}" type="pres">
      <dgm:prSet presAssocID="{94BB007A-928A-4197-BF42-15854753E089}" presName="level3hierChild" presStyleCnt="0"/>
      <dgm:spPr/>
    </dgm:pt>
    <dgm:pt modelId="{FCD17138-C751-45A9-A0BF-8911E81BAA4A}" type="pres">
      <dgm:prSet presAssocID="{E37058B4-C4E8-4049-B286-BCE5E630092A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CBC1EF0A-0C1F-4EB1-9452-CD295B67CCA6}" type="pres">
      <dgm:prSet presAssocID="{E37058B4-C4E8-4049-B286-BCE5E630092A}" presName="connTx" presStyleLbl="parChTrans1D2" presStyleIdx="2" presStyleCnt="7"/>
      <dgm:spPr/>
      <dgm:t>
        <a:bodyPr/>
        <a:lstStyle/>
        <a:p>
          <a:endParaRPr lang="en-US"/>
        </a:p>
      </dgm:t>
    </dgm:pt>
    <dgm:pt modelId="{D02F5F80-02DB-457B-8C47-312B3A208D71}" type="pres">
      <dgm:prSet presAssocID="{54A7B84F-3FCA-4195-9D95-657A617BBB57}" presName="root2" presStyleCnt="0"/>
      <dgm:spPr/>
    </dgm:pt>
    <dgm:pt modelId="{E3D60CE9-54FF-43AC-9AEC-59ED30C0DAA5}" type="pres">
      <dgm:prSet presAssocID="{54A7B84F-3FCA-4195-9D95-657A617BBB57}" presName="LevelTwoTextNode" presStyleLbl="node2" presStyleIdx="2" presStyleCnt="7" custScaleX="2662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F4B0B4-EE88-4CFC-A02A-023769638A87}" type="pres">
      <dgm:prSet presAssocID="{54A7B84F-3FCA-4195-9D95-657A617BBB57}" presName="level3hierChild" presStyleCnt="0"/>
      <dgm:spPr/>
    </dgm:pt>
    <dgm:pt modelId="{31C7D0EE-C81F-4FF0-90FF-F3ED906BE474}" type="pres">
      <dgm:prSet presAssocID="{397E88E8-C19F-448F-BC46-4269B63A6E4C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169AF5EE-052E-48A3-B4F1-AA9563379D85}" type="pres">
      <dgm:prSet presAssocID="{397E88E8-C19F-448F-BC46-4269B63A6E4C}" presName="connTx" presStyleLbl="parChTrans1D2" presStyleIdx="3" presStyleCnt="7"/>
      <dgm:spPr/>
      <dgm:t>
        <a:bodyPr/>
        <a:lstStyle/>
        <a:p>
          <a:endParaRPr lang="en-US"/>
        </a:p>
      </dgm:t>
    </dgm:pt>
    <dgm:pt modelId="{55B53B7D-FB90-4857-906B-88CACC125FB8}" type="pres">
      <dgm:prSet presAssocID="{985BF84F-F8DF-46B9-916E-0F527D741503}" presName="root2" presStyleCnt="0"/>
      <dgm:spPr/>
    </dgm:pt>
    <dgm:pt modelId="{62691B5C-5895-46A8-8CED-C280183B9714}" type="pres">
      <dgm:prSet presAssocID="{985BF84F-F8DF-46B9-916E-0F527D741503}" presName="LevelTwoTextNode" presStyleLbl="node2" presStyleIdx="3" presStyleCnt="7" custScaleX="2659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212CF8-2387-4775-8C2F-3032E6AC0E66}" type="pres">
      <dgm:prSet presAssocID="{985BF84F-F8DF-46B9-916E-0F527D741503}" presName="level3hierChild" presStyleCnt="0"/>
      <dgm:spPr/>
    </dgm:pt>
    <dgm:pt modelId="{D0CBA152-BF0B-4DDE-96AA-8DE778BFBF2E}" type="pres">
      <dgm:prSet presAssocID="{29ABA268-F21D-4D27-81F6-22487068DA8B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EF91DAFC-F569-4C05-A795-516254E5DFD1}" type="pres">
      <dgm:prSet presAssocID="{29ABA268-F21D-4D27-81F6-22487068DA8B}" presName="connTx" presStyleLbl="parChTrans1D2" presStyleIdx="4" presStyleCnt="7"/>
      <dgm:spPr/>
      <dgm:t>
        <a:bodyPr/>
        <a:lstStyle/>
        <a:p>
          <a:endParaRPr lang="en-US"/>
        </a:p>
      </dgm:t>
    </dgm:pt>
    <dgm:pt modelId="{5E92E10B-D797-412A-9149-B345696E976F}" type="pres">
      <dgm:prSet presAssocID="{18E7AA34-788E-437A-B9C5-CC9EAD21AD7D}" presName="root2" presStyleCnt="0"/>
      <dgm:spPr/>
    </dgm:pt>
    <dgm:pt modelId="{EA8AA418-0A63-472D-AE7C-2C308283FB14}" type="pres">
      <dgm:prSet presAssocID="{18E7AA34-788E-437A-B9C5-CC9EAD21AD7D}" presName="LevelTwoTextNode" presStyleLbl="node2" presStyleIdx="4" presStyleCnt="7" custScaleX="1614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ACA532-274B-4228-91D4-22E21CA33E69}" type="pres">
      <dgm:prSet presAssocID="{18E7AA34-788E-437A-B9C5-CC9EAD21AD7D}" presName="level3hierChild" presStyleCnt="0"/>
      <dgm:spPr/>
    </dgm:pt>
    <dgm:pt modelId="{5B2B6E3D-9267-4DC2-8A5F-BE9BF88FA10B}" type="pres">
      <dgm:prSet presAssocID="{555C6CAF-7067-47BD-BDED-316B071AD8A9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3396515F-0930-4FFD-AFCE-C9E1541B42C9}" type="pres">
      <dgm:prSet presAssocID="{555C6CAF-7067-47BD-BDED-316B071AD8A9}" presName="connTx" presStyleLbl="parChTrans1D2" presStyleIdx="5" presStyleCnt="7"/>
      <dgm:spPr/>
      <dgm:t>
        <a:bodyPr/>
        <a:lstStyle/>
        <a:p>
          <a:endParaRPr lang="en-US"/>
        </a:p>
      </dgm:t>
    </dgm:pt>
    <dgm:pt modelId="{24EBE834-A56D-4A53-BC65-AB4C37567CBF}" type="pres">
      <dgm:prSet presAssocID="{3391A14A-8FF3-4B15-94B6-64A21FBC1944}" presName="root2" presStyleCnt="0"/>
      <dgm:spPr/>
    </dgm:pt>
    <dgm:pt modelId="{91E3C058-7933-4872-B45F-6DB8307993A9}" type="pres">
      <dgm:prSet presAssocID="{3391A14A-8FF3-4B15-94B6-64A21FBC1944}" presName="LevelTwoTextNode" presStyleLbl="node2" presStyleIdx="5" presStyleCnt="7" custScaleX="1614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E1DB07-D7AF-420D-A7D0-2C85081AF664}" type="pres">
      <dgm:prSet presAssocID="{3391A14A-8FF3-4B15-94B6-64A21FBC1944}" presName="level3hierChild" presStyleCnt="0"/>
      <dgm:spPr/>
    </dgm:pt>
    <dgm:pt modelId="{4E641671-3E09-41F7-A513-2CB99C5152A3}" type="pres">
      <dgm:prSet presAssocID="{6A73C2E5-784B-4AE6-8F58-9FD62B9823D2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D9A4D69D-D68D-4236-88BE-F15AFD67CE32}" type="pres">
      <dgm:prSet presAssocID="{6A73C2E5-784B-4AE6-8F58-9FD62B9823D2}" presName="connTx" presStyleLbl="parChTrans1D2" presStyleIdx="6" presStyleCnt="7"/>
      <dgm:spPr/>
      <dgm:t>
        <a:bodyPr/>
        <a:lstStyle/>
        <a:p>
          <a:endParaRPr lang="en-US"/>
        </a:p>
      </dgm:t>
    </dgm:pt>
    <dgm:pt modelId="{D17E8370-DCDD-4CB7-ADD4-B4E160FD512E}" type="pres">
      <dgm:prSet presAssocID="{2394E4BF-BF6F-4969-A3F4-72028FC0C97A}" presName="root2" presStyleCnt="0"/>
      <dgm:spPr/>
    </dgm:pt>
    <dgm:pt modelId="{9A19F941-9240-4AE4-9B03-3390100A3E90}" type="pres">
      <dgm:prSet presAssocID="{2394E4BF-BF6F-4969-A3F4-72028FC0C97A}" presName="LevelTwoTextNode" presStyleLbl="node2" presStyleIdx="6" presStyleCnt="7" custScaleX="2959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FD9642-2CD9-4793-B1A6-D4F95005BB45}" type="pres">
      <dgm:prSet presAssocID="{2394E4BF-BF6F-4969-A3F4-72028FC0C97A}" presName="level3hierChild" presStyleCnt="0"/>
      <dgm:spPr/>
    </dgm:pt>
  </dgm:ptLst>
  <dgm:cxnLst>
    <dgm:cxn modelId="{42B43B89-1C51-43E7-9992-618551FFEF3D}" type="presOf" srcId="{397E88E8-C19F-448F-BC46-4269B63A6E4C}" destId="{169AF5EE-052E-48A3-B4F1-AA9563379D85}" srcOrd="1" destOrd="0" presId="urn:microsoft.com/office/officeart/2008/layout/HorizontalMultiLevelHierarchy"/>
    <dgm:cxn modelId="{96F3976F-7947-4F77-A230-6783AEA55982}" type="presOf" srcId="{6A73C2E5-784B-4AE6-8F58-9FD62B9823D2}" destId="{D9A4D69D-D68D-4236-88BE-F15AFD67CE32}" srcOrd="1" destOrd="0" presId="urn:microsoft.com/office/officeart/2008/layout/HorizontalMultiLevelHierarchy"/>
    <dgm:cxn modelId="{10C18464-D980-4103-BB94-5F478AB964D9}" type="presOf" srcId="{DB7AF627-A766-4D6E-8719-0548A292632D}" destId="{9DE7FB68-01FC-4C54-BCCC-372091F72DAE}" srcOrd="0" destOrd="0" presId="urn:microsoft.com/office/officeart/2008/layout/HorizontalMultiLevelHierarchy"/>
    <dgm:cxn modelId="{6F9A8BDE-4D2D-4CE3-8482-1A952CA34F49}" type="presOf" srcId="{6A73C2E5-784B-4AE6-8F58-9FD62B9823D2}" destId="{4E641671-3E09-41F7-A513-2CB99C5152A3}" srcOrd="0" destOrd="0" presId="urn:microsoft.com/office/officeart/2008/layout/HorizontalMultiLevelHierarchy"/>
    <dgm:cxn modelId="{097C1564-F180-43ED-834E-980096B35C66}" type="presOf" srcId="{29ABA268-F21D-4D27-81F6-22487068DA8B}" destId="{D0CBA152-BF0B-4DDE-96AA-8DE778BFBF2E}" srcOrd="0" destOrd="0" presId="urn:microsoft.com/office/officeart/2008/layout/HorizontalMultiLevelHierarchy"/>
    <dgm:cxn modelId="{E18FB6C0-FA04-4881-8490-532D385FEABC}" type="presOf" srcId="{54A7B84F-3FCA-4195-9D95-657A617BBB57}" destId="{E3D60CE9-54FF-43AC-9AEC-59ED30C0DAA5}" srcOrd="0" destOrd="0" presId="urn:microsoft.com/office/officeart/2008/layout/HorizontalMultiLevelHierarchy"/>
    <dgm:cxn modelId="{66B9BD86-2150-4C85-B832-C6D1B72C61FA}" type="presOf" srcId="{E37058B4-C4E8-4049-B286-BCE5E630092A}" destId="{CBC1EF0A-0C1F-4EB1-9452-CD295B67CCA6}" srcOrd="1" destOrd="0" presId="urn:microsoft.com/office/officeart/2008/layout/HorizontalMultiLevelHierarchy"/>
    <dgm:cxn modelId="{34B78840-2ADA-4C9D-813D-1034DB538243}" type="presOf" srcId="{555C6CAF-7067-47BD-BDED-316B071AD8A9}" destId="{5B2B6E3D-9267-4DC2-8A5F-BE9BF88FA10B}" srcOrd="0" destOrd="0" presId="urn:microsoft.com/office/officeart/2008/layout/HorizontalMultiLevelHierarchy"/>
    <dgm:cxn modelId="{86A90863-4037-463E-B5BF-59A6237F1E3A}" srcId="{526CE006-9E23-45E3-814A-4359A7041B86}" destId="{BEB4EED0-4817-4391-A3FF-A04F505F126D}" srcOrd="0" destOrd="0" parTransId="{2D5FCB51-4E84-41B3-B370-C22AE9898D70}" sibTransId="{852458D0-1DEF-49CD-AD38-A8FFAFE66513}"/>
    <dgm:cxn modelId="{1FC888D8-8331-4D17-AFAE-67F35B31C76D}" type="presOf" srcId="{E37058B4-C4E8-4049-B286-BCE5E630092A}" destId="{FCD17138-C751-45A9-A0BF-8911E81BAA4A}" srcOrd="0" destOrd="0" presId="urn:microsoft.com/office/officeart/2008/layout/HorizontalMultiLevelHierarchy"/>
    <dgm:cxn modelId="{BC9EAE67-8757-4145-8A77-C58991927AF1}" srcId="{BEB4EED0-4817-4391-A3FF-A04F505F126D}" destId="{94BB007A-928A-4197-BF42-15854753E089}" srcOrd="1" destOrd="0" parTransId="{9997CFF2-F9ED-40BD-960C-41DBEA431DA3}" sibTransId="{B21C641B-5D83-4554-9BF3-509BF0D33000}"/>
    <dgm:cxn modelId="{787182E3-0BA9-4266-BEDF-2443825B73AE}" type="presOf" srcId="{94BB007A-928A-4197-BF42-15854753E089}" destId="{C8C382B0-F72F-4EE6-A50C-78F9DAEA768A}" srcOrd="0" destOrd="0" presId="urn:microsoft.com/office/officeart/2008/layout/HorizontalMultiLevelHierarchy"/>
    <dgm:cxn modelId="{56690C8D-86AE-4E66-AC5A-F42689F4E686}" srcId="{BEB4EED0-4817-4391-A3FF-A04F505F126D}" destId="{54A7B84F-3FCA-4195-9D95-657A617BBB57}" srcOrd="2" destOrd="0" parTransId="{E37058B4-C4E8-4049-B286-BCE5E630092A}" sibTransId="{96508E58-6F7B-49BB-8C18-294B76446807}"/>
    <dgm:cxn modelId="{D249837F-7489-4DBA-8EBE-58B8B36D52E5}" type="presOf" srcId="{526CE006-9E23-45E3-814A-4359A7041B86}" destId="{31B8FCD7-7105-4484-A27B-4ED3C980953D}" srcOrd="0" destOrd="0" presId="urn:microsoft.com/office/officeart/2008/layout/HorizontalMultiLevelHierarchy"/>
    <dgm:cxn modelId="{933B1C24-80BA-4733-8A8A-019B4DD98F62}" type="presOf" srcId="{9997CFF2-F9ED-40BD-960C-41DBEA431DA3}" destId="{E4FAD483-FBAF-4CB2-9294-B05EFCE1BE78}" srcOrd="0" destOrd="0" presId="urn:microsoft.com/office/officeart/2008/layout/HorizontalMultiLevelHierarchy"/>
    <dgm:cxn modelId="{E0C2E290-704E-4AE1-BB05-D1FD4D2CEECF}" type="presOf" srcId="{985BF84F-F8DF-46B9-916E-0F527D741503}" destId="{62691B5C-5895-46A8-8CED-C280183B9714}" srcOrd="0" destOrd="0" presId="urn:microsoft.com/office/officeart/2008/layout/HorizontalMultiLevelHierarchy"/>
    <dgm:cxn modelId="{7C151931-8F54-4E35-B9B5-F065D94B97C9}" type="presOf" srcId="{9997CFF2-F9ED-40BD-960C-41DBEA431DA3}" destId="{D70B5673-6F77-41B8-9C40-156F52BF4BCF}" srcOrd="1" destOrd="0" presId="urn:microsoft.com/office/officeart/2008/layout/HorizontalMultiLevelHierarchy"/>
    <dgm:cxn modelId="{2835CA00-E9ED-481C-A148-F4B9420624B0}" type="presOf" srcId="{D837853E-57E2-46CA-ABD0-F91A955B793A}" destId="{74D18EF9-7BF4-439E-84D3-85AE8601877C}" srcOrd="0" destOrd="0" presId="urn:microsoft.com/office/officeart/2008/layout/HorizontalMultiLevelHierarchy"/>
    <dgm:cxn modelId="{361B2F4D-E1F7-4782-9281-6CA9E937637F}" type="presOf" srcId="{397E88E8-C19F-448F-BC46-4269B63A6E4C}" destId="{31C7D0EE-C81F-4FF0-90FF-F3ED906BE474}" srcOrd="0" destOrd="0" presId="urn:microsoft.com/office/officeart/2008/layout/HorizontalMultiLevelHierarchy"/>
    <dgm:cxn modelId="{D9E4B316-F8DB-420A-BC4C-3B72F753ADA8}" type="presOf" srcId="{BEB4EED0-4817-4391-A3FF-A04F505F126D}" destId="{EFAD66C0-19BB-4EC7-9F62-1E577C523095}" srcOrd="0" destOrd="0" presId="urn:microsoft.com/office/officeart/2008/layout/HorizontalMultiLevelHierarchy"/>
    <dgm:cxn modelId="{61DCE26A-90C8-4C39-B5E2-3672E82B149B}" srcId="{BEB4EED0-4817-4391-A3FF-A04F505F126D}" destId="{985BF84F-F8DF-46B9-916E-0F527D741503}" srcOrd="3" destOrd="0" parTransId="{397E88E8-C19F-448F-BC46-4269B63A6E4C}" sibTransId="{D555E216-0ECD-4B39-A24D-7665CA9349F9}"/>
    <dgm:cxn modelId="{72CD5BFE-3189-4102-B045-65F863382377}" type="presOf" srcId="{D837853E-57E2-46CA-ABD0-F91A955B793A}" destId="{471C6BF7-D515-4BE2-B7C7-B576095E148B}" srcOrd="1" destOrd="0" presId="urn:microsoft.com/office/officeart/2008/layout/HorizontalMultiLevelHierarchy"/>
    <dgm:cxn modelId="{B50417EC-AA4D-4EDC-9262-7A3EDB650218}" srcId="{BEB4EED0-4817-4391-A3FF-A04F505F126D}" destId="{2394E4BF-BF6F-4969-A3F4-72028FC0C97A}" srcOrd="6" destOrd="0" parTransId="{6A73C2E5-784B-4AE6-8F58-9FD62B9823D2}" sibTransId="{72A739DD-ADFE-4568-84F9-2DC59F87C12D}"/>
    <dgm:cxn modelId="{206927E8-8E65-4FA2-88F4-1FC5E353706D}" srcId="{BEB4EED0-4817-4391-A3FF-A04F505F126D}" destId="{DB7AF627-A766-4D6E-8719-0548A292632D}" srcOrd="0" destOrd="0" parTransId="{D837853E-57E2-46CA-ABD0-F91A955B793A}" sibTransId="{A928A288-3920-4C8D-A7C8-943467E62EA2}"/>
    <dgm:cxn modelId="{29ACFD69-C19C-4F63-93DF-6CDBF28CCE31}" type="presOf" srcId="{2394E4BF-BF6F-4969-A3F4-72028FC0C97A}" destId="{9A19F941-9240-4AE4-9B03-3390100A3E90}" srcOrd="0" destOrd="0" presId="urn:microsoft.com/office/officeart/2008/layout/HorizontalMultiLevelHierarchy"/>
    <dgm:cxn modelId="{71194BB5-8C2D-4DAB-A831-89DF12DF5205}" type="presOf" srcId="{18E7AA34-788E-437A-B9C5-CC9EAD21AD7D}" destId="{EA8AA418-0A63-472D-AE7C-2C308283FB14}" srcOrd="0" destOrd="0" presId="urn:microsoft.com/office/officeart/2008/layout/HorizontalMultiLevelHierarchy"/>
    <dgm:cxn modelId="{4CDA4B0F-7481-481B-852B-C605F803941E}" type="presOf" srcId="{555C6CAF-7067-47BD-BDED-316B071AD8A9}" destId="{3396515F-0930-4FFD-AFCE-C9E1541B42C9}" srcOrd="1" destOrd="0" presId="urn:microsoft.com/office/officeart/2008/layout/HorizontalMultiLevelHierarchy"/>
    <dgm:cxn modelId="{4E193DB3-99A8-4CB8-96CF-93EE28EE6A37}" type="presOf" srcId="{29ABA268-F21D-4D27-81F6-22487068DA8B}" destId="{EF91DAFC-F569-4C05-A795-516254E5DFD1}" srcOrd="1" destOrd="0" presId="urn:microsoft.com/office/officeart/2008/layout/HorizontalMultiLevelHierarchy"/>
    <dgm:cxn modelId="{9E924BA4-A19C-4077-AAA6-DDB297586A6E}" srcId="{BEB4EED0-4817-4391-A3FF-A04F505F126D}" destId="{18E7AA34-788E-437A-B9C5-CC9EAD21AD7D}" srcOrd="4" destOrd="0" parTransId="{29ABA268-F21D-4D27-81F6-22487068DA8B}" sibTransId="{06691DD5-DB4F-461E-90BF-9781F6E4A3C7}"/>
    <dgm:cxn modelId="{A90F7443-D1F3-4169-AE39-0904C77226DF}" type="presOf" srcId="{3391A14A-8FF3-4B15-94B6-64A21FBC1944}" destId="{91E3C058-7933-4872-B45F-6DB8307993A9}" srcOrd="0" destOrd="0" presId="urn:microsoft.com/office/officeart/2008/layout/HorizontalMultiLevelHierarchy"/>
    <dgm:cxn modelId="{E03925AF-582B-4AB6-B445-C99550F4341C}" srcId="{BEB4EED0-4817-4391-A3FF-A04F505F126D}" destId="{3391A14A-8FF3-4B15-94B6-64A21FBC1944}" srcOrd="5" destOrd="0" parTransId="{555C6CAF-7067-47BD-BDED-316B071AD8A9}" sibTransId="{FF32F3EF-74E3-4395-A927-483A5514409C}"/>
    <dgm:cxn modelId="{C91A19AD-8D55-4CE1-8C9C-F6E1A9D052DE}" type="presParOf" srcId="{31B8FCD7-7105-4484-A27B-4ED3C980953D}" destId="{3EE33A8B-FB96-411F-8148-3046CA2118A3}" srcOrd="0" destOrd="0" presId="urn:microsoft.com/office/officeart/2008/layout/HorizontalMultiLevelHierarchy"/>
    <dgm:cxn modelId="{DE4C6BD4-7B63-4DB4-BA96-EB2C9112B34A}" type="presParOf" srcId="{3EE33A8B-FB96-411F-8148-3046CA2118A3}" destId="{EFAD66C0-19BB-4EC7-9F62-1E577C523095}" srcOrd="0" destOrd="0" presId="urn:microsoft.com/office/officeart/2008/layout/HorizontalMultiLevelHierarchy"/>
    <dgm:cxn modelId="{D9BDF737-5710-4B5E-B625-8093CE87F5CB}" type="presParOf" srcId="{3EE33A8B-FB96-411F-8148-3046CA2118A3}" destId="{D846A37B-7893-4872-9D15-C12EB373A1B6}" srcOrd="1" destOrd="0" presId="urn:microsoft.com/office/officeart/2008/layout/HorizontalMultiLevelHierarchy"/>
    <dgm:cxn modelId="{1D7FA6E9-FA87-4B07-BE90-F30645BCC28A}" type="presParOf" srcId="{D846A37B-7893-4872-9D15-C12EB373A1B6}" destId="{74D18EF9-7BF4-439E-84D3-85AE8601877C}" srcOrd="0" destOrd="0" presId="urn:microsoft.com/office/officeart/2008/layout/HorizontalMultiLevelHierarchy"/>
    <dgm:cxn modelId="{072C6568-7480-4E46-8CE4-8362F6989098}" type="presParOf" srcId="{74D18EF9-7BF4-439E-84D3-85AE8601877C}" destId="{471C6BF7-D515-4BE2-B7C7-B576095E148B}" srcOrd="0" destOrd="0" presId="urn:microsoft.com/office/officeart/2008/layout/HorizontalMultiLevelHierarchy"/>
    <dgm:cxn modelId="{63B8B76E-F435-4AE4-904C-D623B84A7912}" type="presParOf" srcId="{D846A37B-7893-4872-9D15-C12EB373A1B6}" destId="{5A02D7B4-B57F-4183-903F-7B276725050E}" srcOrd="1" destOrd="0" presId="urn:microsoft.com/office/officeart/2008/layout/HorizontalMultiLevelHierarchy"/>
    <dgm:cxn modelId="{41D03A76-5442-491D-B123-DC6C17216872}" type="presParOf" srcId="{5A02D7B4-B57F-4183-903F-7B276725050E}" destId="{9DE7FB68-01FC-4C54-BCCC-372091F72DAE}" srcOrd="0" destOrd="0" presId="urn:microsoft.com/office/officeart/2008/layout/HorizontalMultiLevelHierarchy"/>
    <dgm:cxn modelId="{E8031DBF-6D25-406F-869C-9A32DAC44EEC}" type="presParOf" srcId="{5A02D7B4-B57F-4183-903F-7B276725050E}" destId="{BF6BF8F1-6509-4EEE-BA5C-9D58F73CB330}" srcOrd="1" destOrd="0" presId="urn:microsoft.com/office/officeart/2008/layout/HorizontalMultiLevelHierarchy"/>
    <dgm:cxn modelId="{733878CC-160C-4EB0-8B53-602C03FDFBC5}" type="presParOf" srcId="{D846A37B-7893-4872-9D15-C12EB373A1B6}" destId="{E4FAD483-FBAF-4CB2-9294-B05EFCE1BE78}" srcOrd="2" destOrd="0" presId="urn:microsoft.com/office/officeart/2008/layout/HorizontalMultiLevelHierarchy"/>
    <dgm:cxn modelId="{A4DED1C4-D7B6-4401-8764-FF5A9F5A7B0B}" type="presParOf" srcId="{E4FAD483-FBAF-4CB2-9294-B05EFCE1BE78}" destId="{D70B5673-6F77-41B8-9C40-156F52BF4BCF}" srcOrd="0" destOrd="0" presId="urn:microsoft.com/office/officeart/2008/layout/HorizontalMultiLevelHierarchy"/>
    <dgm:cxn modelId="{A28AEF50-3F29-46F5-96A6-AFEE821CF681}" type="presParOf" srcId="{D846A37B-7893-4872-9D15-C12EB373A1B6}" destId="{E6CF902D-00E3-457F-AF6E-33ABF4BDFF57}" srcOrd="3" destOrd="0" presId="urn:microsoft.com/office/officeart/2008/layout/HorizontalMultiLevelHierarchy"/>
    <dgm:cxn modelId="{5FFD57D3-980B-4AAA-93CB-B2632D98FF0C}" type="presParOf" srcId="{E6CF902D-00E3-457F-AF6E-33ABF4BDFF57}" destId="{C8C382B0-F72F-4EE6-A50C-78F9DAEA768A}" srcOrd="0" destOrd="0" presId="urn:microsoft.com/office/officeart/2008/layout/HorizontalMultiLevelHierarchy"/>
    <dgm:cxn modelId="{04C4D683-7598-49EC-AEDE-23A91D26E654}" type="presParOf" srcId="{E6CF902D-00E3-457F-AF6E-33ABF4BDFF57}" destId="{0B1CE34F-3692-43F6-9DBA-F1F0E4BF863B}" srcOrd="1" destOrd="0" presId="urn:microsoft.com/office/officeart/2008/layout/HorizontalMultiLevelHierarchy"/>
    <dgm:cxn modelId="{35264CD0-BE41-4F29-ABD8-77CFC68793C2}" type="presParOf" srcId="{D846A37B-7893-4872-9D15-C12EB373A1B6}" destId="{FCD17138-C751-45A9-A0BF-8911E81BAA4A}" srcOrd="4" destOrd="0" presId="urn:microsoft.com/office/officeart/2008/layout/HorizontalMultiLevelHierarchy"/>
    <dgm:cxn modelId="{AED1C7E5-5080-4FBA-B044-86CDB94E26AE}" type="presParOf" srcId="{FCD17138-C751-45A9-A0BF-8911E81BAA4A}" destId="{CBC1EF0A-0C1F-4EB1-9452-CD295B67CCA6}" srcOrd="0" destOrd="0" presId="urn:microsoft.com/office/officeart/2008/layout/HorizontalMultiLevelHierarchy"/>
    <dgm:cxn modelId="{7344D222-83AC-453D-B4C7-3780FBFF2E54}" type="presParOf" srcId="{D846A37B-7893-4872-9D15-C12EB373A1B6}" destId="{D02F5F80-02DB-457B-8C47-312B3A208D71}" srcOrd="5" destOrd="0" presId="urn:microsoft.com/office/officeart/2008/layout/HorizontalMultiLevelHierarchy"/>
    <dgm:cxn modelId="{B6ABBE84-5731-4F2A-B14A-18348AC949F4}" type="presParOf" srcId="{D02F5F80-02DB-457B-8C47-312B3A208D71}" destId="{E3D60CE9-54FF-43AC-9AEC-59ED30C0DAA5}" srcOrd="0" destOrd="0" presId="urn:microsoft.com/office/officeart/2008/layout/HorizontalMultiLevelHierarchy"/>
    <dgm:cxn modelId="{87E3E664-E769-4364-8009-C27371DFA2C6}" type="presParOf" srcId="{D02F5F80-02DB-457B-8C47-312B3A208D71}" destId="{BBF4B0B4-EE88-4CFC-A02A-023769638A87}" srcOrd="1" destOrd="0" presId="urn:microsoft.com/office/officeart/2008/layout/HorizontalMultiLevelHierarchy"/>
    <dgm:cxn modelId="{8F88C370-3F7F-435D-912D-3139653FDE5D}" type="presParOf" srcId="{D846A37B-7893-4872-9D15-C12EB373A1B6}" destId="{31C7D0EE-C81F-4FF0-90FF-F3ED906BE474}" srcOrd="6" destOrd="0" presId="urn:microsoft.com/office/officeart/2008/layout/HorizontalMultiLevelHierarchy"/>
    <dgm:cxn modelId="{CEE211EB-432F-4BF1-B02A-F1DB93A53E1C}" type="presParOf" srcId="{31C7D0EE-C81F-4FF0-90FF-F3ED906BE474}" destId="{169AF5EE-052E-48A3-B4F1-AA9563379D85}" srcOrd="0" destOrd="0" presId="urn:microsoft.com/office/officeart/2008/layout/HorizontalMultiLevelHierarchy"/>
    <dgm:cxn modelId="{85D3A919-9F3E-4631-A312-829C017E71D0}" type="presParOf" srcId="{D846A37B-7893-4872-9D15-C12EB373A1B6}" destId="{55B53B7D-FB90-4857-906B-88CACC125FB8}" srcOrd="7" destOrd="0" presId="urn:microsoft.com/office/officeart/2008/layout/HorizontalMultiLevelHierarchy"/>
    <dgm:cxn modelId="{B4EEE9EC-4DCD-477F-BD65-6C98F4B83D6B}" type="presParOf" srcId="{55B53B7D-FB90-4857-906B-88CACC125FB8}" destId="{62691B5C-5895-46A8-8CED-C280183B9714}" srcOrd="0" destOrd="0" presId="urn:microsoft.com/office/officeart/2008/layout/HorizontalMultiLevelHierarchy"/>
    <dgm:cxn modelId="{AF2499C3-91B5-4F81-AE03-E06BF08115E8}" type="presParOf" srcId="{55B53B7D-FB90-4857-906B-88CACC125FB8}" destId="{67212CF8-2387-4775-8C2F-3032E6AC0E66}" srcOrd="1" destOrd="0" presId="urn:microsoft.com/office/officeart/2008/layout/HorizontalMultiLevelHierarchy"/>
    <dgm:cxn modelId="{67A38556-8D21-4CF8-B8D2-205BC4136C81}" type="presParOf" srcId="{D846A37B-7893-4872-9D15-C12EB373A1B6}" destId="{D0CBA152-BF0B-4DDE-96AA-8DE778BFBF2E}" srcOrd="8" destOrd="0" presId="urn:microsoft.com/office/officeart/2008/layout/HorizontalMultiLevelHierarchy"/>
    <dgm:cxn modelId="{76378667-B058-42BB-B34B-CE6AD8ED93F8}" type="presParOf" srcId="{D0CBA152-BF0B-4DDE-96AA-8DE778BFBF2E}" destId="{EF91DAFC-F569-4C05-A795-516254E5DFD1}" srcOrd="0" destOrd="0" presId="urn:microsoft.com/office/officeart/2008/layout/HorizontalMultiLevelHierarchy"/>
    <dgm:cxn modelId="{C8B3A2FF-A2B8-4832-86B1-F63B8671D163}" type="presParOf" srcId="{D846A37B-7893-4872-9D15-C12EB373A1B6}" destId="{5E92E10B-D797-412A-9149-B345696E976F}" srcOrd="9" destOrd="0" presId="urn:microsoft.com/office/officeart/2008/layout/HorizontalMultiLevelHierarchy"/>
    <dgm:cxn modelId="{7B5760AA-D2BF-4493-A248-F34F0282523E}" type="presParOf" srcId="{5E92E10B-D797-412A-9149-B345696E976F}" destId="{EA8AA418-0A63-472D-AE7C-2C308283FB14}" srcOrd="0" destOrd="0" presId="urn:microsoft.com/office/officeart/2008/layout/HorizontalMultiLevelHierarchy"/>
    <dgm:cxn modelId="{1B6467E5-CC8A-4C64-96F2-6AF14FA4970A}" type="presParOf" srcId="{5E92E10B-D797-412A-9149-B345696E976F}" destId="{B4ACA532-274B-4228-91D4-22E21CA33E69}" srcOrd="1" destOrd="0" presId="urn:microsoft.com/office/officeart/2008/layout/HorizontalMultiLevelHierarchy"/>
    <dgm:cxn modelId="{6B8A96EC-E85D-4864-B0A9-F8A7FF73E533}" type="presParOf" srcId="{D846A37B-7893-4872-9D15-C12EB373A1B6}" destId="{5B2B6E3D-9267-4DC2-8A5F-BE9BF88FA10B}" srcOrd="10" destOrd="0" presId="urn:microsoft.com/office/officeart/2008/layout/HorizontalMultiLevelHierarchy"/>
    <dgm:cxn modelId="{EE200A1E-19E5-45A5-8F0B-03D5AF44C21B}" type="presParOf" srcId="{5B2B6E3D-9267-4DC2-8A5F-BE9BF88FA10B}" destId="{3396515F-0930-4FFD-AFCE-C9E1541B42C9}" srcOrd="0" destOrd="0" presId="urn:microsoft.com/office/officeart/2008/layout/HorizontalMultiLevelHierarchy"/>
    <dgm:cxn modelId="{7FB698A7-B2BC-4FD8-AD55-E99FD82A0A6E}" type="presParOf" srcId="{D846A37B-7893-4872-9D15-C12EB373A1B6}" destId="{24EBE834-A56D-4A53-BC65-AB4C37567CBF}" srcOrd="11" destOrd="0" presId="urn:microsoft.com/office/officeart/2008/layout/HorizontalMultiLevelHierarchy"/>
    <dgm:cxn modelId="{4F6633FE-8A40-4660-8498-CA8F04B1110E}" type="presParOf" srcId="{24EBE834-A56D-4A53-BC65-AB4C37567CBF}" destId="{91E3C058-7933-4872-B45F-6DB8307993A9}" srcOrd="0" destOrd="0" presId="urn:microsoft.com/office/officeart/2008/layout/HorizontalMultiLevelHierarchy"/>
    <dgm:cxn modelId="{0CAA28ED-8FB1-418D-817D-7B2FFC41AB4B}" type="presParOf" srcId="{24EBE834-A56D-4A53-BC65-AB4C37567CBF}" destId="{18E1DB07-D7AF-420D-A7D0-2C85081AF664}" srcOrd="1" destOrd="0" presId="urn:microsoft.com/office/officeart/2008/layout/HorizontalMultiLevelHierarchy"/>
    <dgm:cxn modelId="{BB5EDA71-F908-4738-9081-76D16DCA18FB}" type="presParOf" srcId="{D846A37B-7893-4872-9D15-C12EB373A1B6}" destId="{4E641671-3E09-41F7-A513-2CB99C5152A3}" srcOrd="12" destOrd="0" presId="urn:microsoft.com/office/officeart/2008/layout/HorizontalMultiLevelHierarchy"/>
    <dgm:cxn modelId="{CAEBBA5F-552B-459D-966E-2FE239A09862}" type="presParOf" srcId="{4E641671-3E09-41F7-A513-2CB99C5152A3}" destId="{D9A4D69D-D68D-4236-88BE-F15AFD67CE32}" srcOrd="0" destOrd="0" presId="urn:microsoft.com/office/officeart/2008/layout/HorizontalMultiLevelHierarchy"/>
    <dgm:cxn modelId="{F42E2803-FB01-4239-BF24-CD550388D97E}" type="presParOf" srcId="{D846A37B-7893-4872-9D15-C12EB373A1B6}" destId="{D17E8370-DCDD-4CB7-ADD4-B4E160FD512E}" srcOrd="13" destOrd="0" presId="urn:microsoft.com/office/officeart/2008/layout/HorizontalMultiLevelHierarchy"/>
    <dgm:cxn modelId="{D6E75BAB-C052-4774-BFC5-3CD502DB4B4D}" type="presParOf" srcId="{D17E8370-DCDD-4CB7-ADD4-B4E160FD512E}" destId="{9A19F941-9240-4AE4-9B03-3390100A3E90}" srcOrd="0" destOrd="0" presId="urn:microsoft.com/office/officeart/2008/layout/HorizontalMultiLevelHierarchy"/>
    <dgm:cxn modelId="{EDFB3FF8-A073-4DA8-8390-8AFD219EF4D0}" type="presParOf" srcId="{D17E8370-DCDD-4CB7-ADD4-B4E160FD512E}" destId="{5FFD9642-2CD9-4793-B1A6-D4F95005BB4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E460C0F-649C-4321-8EF5-6618FD4B897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FA970B6-B236-4E3A-AAD8-1229C353B779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Property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F0727968-8180-482F-919C-F7D2DCF3FF76}" type="parTrans" cxnId="{E6516DDD-0685-48D3-BA7F-2CE35E71BD17}">
      <dgm:prSet/>
      <dgm:spPr/>
      <dgm:t>
        <a:bodyPr/>
        <a:lstStyle/>
        <a:p>
          <a:endParaRPr lang="en-US"/>
        </a:p>
      </dgm:t>
    </dgm:pt>
    <dgm:pt modelId="{666B5C02-7A67-49B2-9714-A146A4640C42}" type="sibTrans" cxnId="{E6516DDD-0685-48D3-BA7F-2CE35E71BD17}">
      <dgm:prSet/>
      <dgm:spPr/>
      <dgm:t>
        <a:bodyPr/>
        <a:lstStyle/>
        <a:p>
          <a:endParaRPr lang="en-US"/>
        </a:p>
      </dgm:t>
    </dgm:pt>
    <dgm:pt modelId="{34A24A89-CB4C-4179-9549-BADB30A39DA3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Professional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95A6FE77-4B61-492D-BC41-D3FF20610321}" type="parTrans" cxnId="{9571A6CF-AB44-49B1-A991-DCE43DC1779A}">
      <dgm:prSet/>
      <dgm:spPr/>
      <dgm:t>
        <a:bodyPr/>
        <a:lstStyle/>
        <a:p>
          <a:endParaRPr lang="en-US"/>
        </a:p>
      </dgm:t>
    </dgm:pt>
    <dgm:pt modelId="{FC56029C-A275-44BF-AEB7-E1200B3DAD45}" type="sibTrans" cxnId="{9571A6CF-AB44-49B1-A991-DCE43DC1779A}">
      <dgm:prSet/>
      <dgm:spPr/>
      <dgm:t>
        <a:bodyPr/>
        <a:lstStyle/>
        <a:p>
          <a:endParaRPr lang="en-US"/>
        </a:p>
      </dgm:t>
    </dgm:pt>
    <dgm:pt modelId="{899A0702-7120-4AF2-B6D2-0E67A6E5582C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Mining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123331B4-548C-43F5-88D7-B48B7A04CBE4}" type="parTrans" cxnId="{2C113449-E71A-4983-BA9F-5813BF259D29}">
      <dgm:prSet/>
      <dgm:spPr/>
      <dgm:t>
        <a:bodyPr/>
        <a:lstStyle/>
        <a:p>
          <a:endParaRPr lang="en-US"/>
        </a:p>
      </dgm:t>
    </dgm:pt>
    <dgm:pt modelId="{3509BE28-3AB4-45D1-B34F-3498574668A2}" type="sibTrans" cxnId="{2C113449-E71A-4983-BA9F-5813BF259D29}">
      <dgm:prSet/>
      <dgm:spPr/>
      <dgm:t>
        <a:bodyPr/>
        <a:lstStyle/>
        <a:p>
          <a:endParaRPr lang="en-US"/>
        </a:p>
      </dgm:t>
    </dgm:pt>
    <dgm:pt modelId="{C822486B-1213-42EC-B4E6-0CAC9E54BFC4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Northeast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E4CE9F1B-C71F-4801-BDC6-91296D89B543}" type="parTrans" cxnId="{251DC571-ABF4-4721-BF61-CEEC2FDB2059}">
      <dgm:prSet/>
      <dgm:spPr/>
      <dgm:t>
        <a:bodyPr/>
        <a:lstStyle/>
        <a:p>
          <a:endParaRPr lang="en-US"/>
        </a:p>
      </dgm:t>
    </dgm:pt>
    <dgm:pt modelId="{A097A202-4F9F-4F0A-AA28-001C4027D2A3}" type="sibTrans" cxnId="{251DC571-ABF4-4721-BF61-CEEC2FDB2059}">
      <dgm:prSet/>
      <dgm:spPr/>
      <dgm:t>
        <a:bodyPr/>
        <a:lstStyle/>
        <a:p>
          <a:endParaRPr lang="en-US"/>
        </a:p>
      </dgm:t>
    </dgm:pt>
    <dgm:pt modelId="{6E694353-1E5C-49F3-8A87-40B9B00F6080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Entertainment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5C8B33EA-D618-4598-85C0-087B88CF158B}" type="parTrans" cxnId="{FDEDB0B6-86B9-49AF-A755-DDFBA6DC48D6}">
      <dgm:prSet/>
      <dgm:spPr/>
      <dgm:t>
        <a:bodyPr/>
        <a:lstStyle/>
        <a:p>
          <a:endParaRPr lang="en-US"/>
        </a:p>
      </dgm:t>
    </dgm:pt>
    <dgm:pt modelId="{705A74BD-1874-4231-845E-0589E7DC1D48}" type="sibTrans" cxnId="{FDEDB0B6-86B9-49AF-A755-DDFBA6DC48D6}">
      <dgm:prSet/>
      <dgm:spPr/>
      <dgm:t>
        <a:bodyPr/>
        <a:lstStyle/>
        <a:p>
          <a:endParaRPr lang="en-US"/>
        </a:p>
      </dgm:t>
    </dgm:pt>
    <dgm:pt modelId="{2862DCEF-23E6-4EF5-B8AE-494A931EA2E7}">
      <dgm:prSet phldrT="[Text]" custT="1"/>
      <dgm:spPr/>
      <dgm:t>
        <a:bodyPr/>
        <a:lstStyle/>
        <a:p>
          <a:r>
            <a:rPr lang="en-US" sz="2800" dirty="0" err="1" smtClean="0">
              <a:latin typeface="Franklin Gothic Medium Cond" panose="020B0606030402020204" pitchFamily="34" charset="0"/>
            </a:rPr>
            <a:t>Muni.Bonds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4017C3C3-300B-450D-8DDC-4BD547D332A5}" type="parTrans" cxnId="{9E0342A4-E8C8-4325-ADF5-F6D1F4D0079C}">
      <dgm:prSet/>
      <dgm:spPr/>
      <dgm:t>
        <a:bodyPr/>
        <a:lstStyle/>
        <a:p>
          <a:endParaRPr lang="en-US"/>
        </a:p>
      </dgm:t>
    </dgm:pt>
    <dgm:pt modelId="{CEEEF1A3-2BD6-4CDE-A66C-F93936EF5AA8}" type="sibTrans" cxnId="{9E0342A4-E8C8-4325-ADF5-F6D1F4D0079C}">
      <dgm:prSet/>
      <dgm:spPr/>
      <dgm:t>
        <a:bodyPr/>
        <a:lstStyle/>
        <a:p>
          <a:endParaRPr lang="en-US"/>
        </a:p>
      </dgm:t>
    </dgm:pt>
    <dgm:pt modelId="{3FF8CA82-5FB8-4FB3-8361-AC4BA2635BD9}">
      <dgm:prSet phldrT="[Text]" custT="1"/>
      <dgm:spPr/>
      <dgm:t>
        <a:bodyPr/>
        <a:lstStyle/>
        <a:p>
          <a:r>
            <a:rPr lang="en-US" sz="2800" smtClean="0">
              <a:latin typeface="Franklin Gothic Medium Cond" panose="020B0606030402020204" pitchFamily="34" charset="0"/>
            </a:rPr>
            <a:t>SFC reports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F10EEDDC-8065-43BC-98DB-7055AC2A8ABA}" type="parTrans" cxnId="{823AEFB0-7EFA-4E22-8D9A-F826F3A4FB59}">
      <dgm:prSet/>
      <dgm:spPr/>
      <dgm:t>
        <a:bodyPr/>
        <a:lstStyle/>
        <a:p>
          <a:endParaRPr lang="en-US"/>
        </a:p>
      </dgm:t>
    </dgm:pt>
    <dgm:pt modelId="{CDD85951-F946-416B-BFC4-1DBC6A9C992A}" type="sibTrans" cxnId="{823AEFB0-7EFA-4E22-8D9A-F826F3A4FB59}">
      <dgm:prSet/>
      <dgm:spPr/>
      <dgm:t>
        <a:bodyPr/>
        <a:lstStyle/>
        <a:p>
          <a:endParaRPr lang="en-US"/>
        </a:p>
      </dgm:t>
    </dgm:pt>
    <dgm:pt modelId="{F29E9B54-B67F-465F-A085-BD19564A194B}" type="pres">
      <dgm:prSet presAssocID="{5E460C0F-649C-4321-8EF5-6618FD4B89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404BB5-FECA-4450-90F8-0BF3BBAE0CDF}" type="pres">
      <dgm:prSet presAssocID="{0FA970B6-B236-4E3A-AAD8-1229C353B779}" presName="composite" presStyleCnt="0"/>
      <dgm:spPr/>
    </dgm:pt>
    <dgm:pt modelId="{352572CA-B8BD-44E0-8219-29F84E6E9033}" type="pres">
      <dgm:prSet presAssocID="{0FA970B6-B236-4E3A-AAD8-1229C353B779}" presName="rect1" presStyleLbl="bgImgPlace1" presStyleIdx="0" presStyleCnt="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5CE4662-ACFC-4B2A-A2BC-17E3AEBF3FB7}" type="pres">
      <dgm:prSet presAssocID="{0FA970B6-B236-4E3A-AAD8-1229C353B779}" presName="wedgeRectCallout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18C74-0E64-4378-A663-F4C129536479}" type="pres">
      <dgm:prSet presAssocID="{666B5C02-7A67-49B2-9714-A146A4640C42}" presName="sibTrans" presStyleCnt="0"/>
      <dgm:spPr/>
    </dgm:pt>
    <dgm:pt modelId="{D884D27F-92B0-4A49-83DB-3C6BBABDD018}" type="pres">
      <dgm:prSet presAssocID="{34A24A89-CB4C-4179-9549-BADB30A39DA3}" presName="composite" presStyleCnt="0"/>
      <dgm:spPr/>
    </dgm:pt>
    <dgm:pt modelId="{A0CDEFAF-3720-4C1E-BAE2-C8557EA7D944}" type="pres">
      <dgm:prSet presAssocID="{34A24A89-CB4C-4179-9549-BADB30A39DA3}" presName="rect1" presStyleLbl="bgImgPlac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9B6DF1-FC3A-4D66-8B88-2DA1646E48E2}" type="pres">
      <dgm:prSet presAssocID="{34A24A89-CB4C-4179-9549-BADB30A39DA3}" presName="wedgeRectCallout1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AE3D0-8965-4704-8982-8778DCA2475B}" type="pres">
      <dgm:prSet presAssocID="{FC56029C-A275-44BF-AEB7-E1200B3DAD45}" presName="sibTrans" presStyleCnt="0"/>
      <dgm:spPr/>
    </dgm:pt>
    <dgm:pt modelId="{72B0B5BA-46D1-4EE7-980F-2EE87E6A6349}" type="pres">
      <dgm:prSet presAssocID="{6E694353-1E5C-49F3-8A87-40B9B00F6080}" presName="composite" presStyleCnt="0"/>
      <dgm:spPr/>
    </dgm:pt>
    <dgm:pt modelId="{8B61F80B-C25E-4938-83DB-0FDB3037E564}" type="pres">
      <dgm:prSet presAssocID="{6E694353-1E5C-49F3-8A87-40B9B00F6080}" presName="rect1" presStyleLbl="bgImgPlac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4BC3F2A-B0EA-4114-8197-A6FA50CDD79E}" type="pres">
      <dgm:prSet presAssocID="{6E694353-1E5C-49F3-8A87-40B9B00F6080}" presName="wedgeRectCallout1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83CF45-68A6-445D-9C60-25EF4F0DD4B2}" type="pres">
      <dgm:prSet presAssocID="{705A74BD-1874-4231-845E-0589E7DC1D48}" presName="sibTrans" presStyleCnt="0"/>
      <dgm:spPr/>
    </dgm:pt>
    <dgm:pt modelId="{150910FF-4B68-469D-9EC7-FABAFFFB76AF}" type="pres">
      <dgm:prSet presAssocID="{899A0702-7120-4AF2-B6D2-0E67A6E5582C}" presName="composite" presStyleCnt="0"/>
      <dgm:spPr/>
    </dgm:pt>
    <dgm:pt modelId="{4DD0D8A8-7CD5-4740-BC51-23E5F8C9EA96}" type="pres">
      <dgm:prSet presAssocID="{899A0702-7120-4AF2-B6D2-0E67A6E5582C}" presName="rect1" presStyleLbl="bg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88D25C3-F95C-4C1D-A7BD-3399B2360B52}" type="pres">
      <dgm:prSet presAssocID="{899A0702-7120-4AF2-B6D2-0E67A6E5582C}" presName="wedgeRectCallout1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509A3-52CD-478C-855A-CC764C260713}" type="pres">
      <dgm:prSet presAssocID="{3509BE28-3AB4-45D1-B34F-3498574668A2}" presName="sibTrans" presStyleCnt="0"/>
      <dgm:spPr/>
    </dgm:pt>
    <dgm:pt modelId="{330B4695-A31D-4E80-A690-722E01F1B87C}" type="pres">
      <dgm:prSet presAssocID="{C822486B-1213-42EC-B4E6-0CAC9E54BFC4}" presName="composite" presStyleCnt="0"/>
      <dgm:spPr/>
    </dgm:pt>
    <dgm:pt modelId="{B962751D-EE3B-4E1A-9E24-BE5377A883FF}" type="pres">
      <dgm:prSet presAssocID="{C822486B-1213-42EC-B4E6-0CAC9E54BFC4}" presName="rect1" presStyleLbl="bgImgPlace1" presStyleIdx="4" presStyleCnt="7" custScaleX="70951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E017D28-D5D4-4912-9542-3F321AC3A9AC}" type="pres">
      <dgm:prSet presAssocID="{C822486B-1213-42EC-B4E6-0CAC9E54BFC4}" presName="wedgeRectCallout1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43762-C6A7-4269-98A8-7558B8BCF41B}" type="pres">
      <dgm:prSet presAssocID="{A097A202-4F9F-4F0A-AA28-001C4027D2A3}" presName="sibTrans" presStyleCnt="0"/>
      <dgm:spPr/>
    </dgm:pt>
    <dgm:pt modelId="{0DCCA2E9-9CF4-43A3-BB69-7EDFFCED9BFF}" type="pres">
      <dgm:prSet presAssocID="{2862DCEF-23E6-4EF5-B8AE-494A931EA2E7}" presName="composite" presStyleCnt="0"/>
      <dgm:spPr/>
    </dgm:pt>
    <dgm:pt modelId="{FBA84518-05AD-433D-B471-688FCDE98D77}" type="pres">
      <dgm:prSet presAssocID="{2862DCEF-23E6-4EF5-B8AE-494A931EA2E7}" presName="rect1" presStyleLbl="bgImgPlac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EA9FFF-E4F6-4913-B595-4F65344D586F}" type="pres">
      <dgm:prSet presAssocID="{2862DCEF-23E6-4EF5-B8AE-494A931EA2E7}" presName="wedgeRectCallout1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2150E-7C8D-4BFC-9389-AC75074929CA}" type="pres">
      <dgm:prSet presAssocID="{CEEEF1A3-2BD6-4CDE-A66C-F93936EF5AA8}" presName="sibTrans" presStyleCnt="0"/>
      <dgm:spPr/>
    </dgm:pt>
    <dgm:pt modelId="{4DF84F4C-E66B-48A4-BFF5-9267285C6E2E}" type="pres">
      <dgm:prSet presAssocID="{3FF8CA82-5FB8-4FB3-8361-AC4BA2635BD9}" presName="composite" presStyleCnt="0"/>
      <dgm:spPr/>
    </dgm:pt>
    <dgm:pt modelId="{64141325-A790-4816-8794-EFF210039CE2}" type="pres">
      <dgm:prSet presAssocID="{3FF8CA82-5FB8-4FB3-8361-AC4BA2635BD9}" presName="rect1" presStyleLbl="bgImgPlace1" presStyleIdx="6" presStyleCnt="7" custScaleX="74295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54C2D90-6D4F-4A8F-905A-E899A4B38717}" type="pres">
      <dgm:prSet presAssocID="{3FF8CA82-5FB8-4FB3-8361-AC4BA2635BD9}" presName="wedgeRectCallout1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EDB0B6-86B9-49AF-A755-DDFBA6DC48D6}" srcId="{5E460C0F-649C-4321-8EF5-6618FD4B8974}" destId="{6E694353-1E5C-49F3-8A87-40B9B00F6080}" srcOrd="2" destOrd="0" parTransId="{5C8B33EA-D618-4598-85C0-087B88CF158B}" sibTransId="{705A74BD-1874-4231-845E-0589E7DC1D48}"/>
    <dgm:cxn modelId="{102DA497-C580-4474-ADA0-3E28812EE10F}" type="presOf" srcId="{3FF8CA82-5FB8-4FB3-8361-AC4BA2635BD9}" destId="{654C2D90-6D4F-4A8F-905A-E899A4B38717}" srcOrd="0" destOrd="0" presId="urn:microsoft.com/office/officeart/2008/layout/BendingPictureCaptionList"/>
    <dgm:cxn modelId="{B5E6BAAE-6CA9-4D42-884D-5D9634218C35}" type="presOf" srcId="{5E460C0F-649C-4321-8EF5-6618FD4B8974}" destId="{F29E9B54-B67F-465F-A085-BD19564A194B}" srcOrd="0" destOrd="0" presId="urn:microsoft.com/office/officeart/2008/layout/BendingPictureCaptionList"/>
    <dgm:cxn modelId="{4FF6D2F6-F14C-4E89-A388-445CFA40CB9A}" type="presOf" srcId="{34A24A89-CB4C-4179-9549-BADB30A39DA3}" destId="{269B6DF1-FC3A-4D66-8B88-2DA1646E48E2}" srcOrd="0" destOrd="0" presId="urn:microsoft.com/office/officeart/2008/layout/BendingPictureCaptionList"/>
    <dgm:cxn modelId="{823AEFB0-7EFA-4E22-8D9A-F826F3A4FB59}" srcId="{5E460C0F-649C-4321-8EF5-6618FD4B8974}" destId="{3FF8CA82-5FB8-4FB3-8361-AC4BA2635BD9}" srcOrd="6" destOrd="0" parTransId="{F10EEDDC-8065-43BC-98DB-7055AC2A8ABA}" sibTransId="{CDD85951-F946-416B-BFC4-1DBC6A9C992A}"/>
    <dgm:cxn modelId="{4AE90921-73DE-4686-99A6-54226541BEE4}" type="presOf" srcId="{899A0702-7120-4AF2-B6D2-0E67A6E5582C}" destId="{788D25C3-F95C-4C1D-A7BD-3399B2360B52}" srcOrd="0" destOrd="0" presId="urn:microsoft.com/office/officeart/2008/layout/BendingPictureCaptionList"/>
    <dgm:cxn modelId="{251DC571-ABF4-4721-BF61-CEEC2FDB2059}" srcId="{5E460C0F-649C-4321-8EF5-6618FD4B8974}" destId="{C822486B-1213-42EC-B4E6-0CAC9E54BFC4}" srcOrd="4" destOrd="0" parTransId="{E4CE9F1B-C71F-4801-BDC6-91296D89B543}" sibTransId="{A097A202-4F9F-4F0A-AA28-001C4027D2A3}"/>
    <dgm:cxn modelId="{7F905D7C-1748-4682-9AED-7D22130D9247}" type="presOf" srcId="{6E694353-1E5C-49F3-8A87-40B9B00F6080}" destId="{54BC3F2A-B0EA-4114-8197-A6FA50CDD79E}" srcOrd="0" destOrd="0" presId="urn:microsoft.com/office/officeart/2008/layout/BendingPictureCaptionList"/>
    <dgm:cxn modelId="{953C108B-EF9D-4105-A0A6-0637077EB2B8}" type="presOf" srcId="{2862DCEF-23E6-4EF5-B8AE-494A931EA2E7}" destId="{B4EA9FFF-E4F6-4913-B595-4F65344D586F}" srcOrd="0" destOrd="0" presId="urn:microsoft.com/office/officeart/2008/layout/BendingPictureCaptionList"/>
    <dgm:cxn modelId="{0E6B420C-0B9E-4288-86A4-CDCFF08EDDB3}" type="presOf" srcId="{C822486B-1213-42EC-B4E6-0CAC9E54BFC4}" destId="{EE017D28-D5D4-4912-9542-3F321AC3A9AC}" srcOrd="0" destOrd="0" presId="urn:microsoft.com/office/officeart/2008/layout/BendingPictureCaptionList"/>
    <dgm:cxn modelId="{4A4707DB-FF3B-4CC6-B393-928CA32F0CE0}" type="presOf" srcId="{0FA970B6-B236-4E3A-AAD8-1229C353B779}" destId="{35CE4662-ACFC-4B2A-A2BC-17E3AEBF3FB7}" srcOrd="0" destOrd="0" presId="urn:microsoft.com/office/officeart/2008/layout/BendingPictureCaptionList"/>
    <dgm:cxn modelId="{9E0342A4-E8C8-4325-ADF5-F6D1F4D0079C}" srcId="{5E460C0F-649C-4321-8EF5-6618FD4B8974}" destId="{2862DCEF-23E6-4EF5-B8AE-494A931EA2E7}" srcOrd="5" destOrd="0" parTransId="{4017C3C3-300B-450D-8DDC-4BD547D332A5}" sibTransId="{CEEEF1A3-2BD6-4CDE-A66C-F93936EF5AA8}"/>
    <dgm:cxn modelId="{2C113449-E71A-4983-BA9F-5813BF259D29}" srcId="{5E460C0F-649C-4321-8EF5-6618FD4B8974}" destId="{899A0702-7120-4AF2-B6D2-0E67A6E5582C}" srcOrd="3" destOrd="0" parTransId="{123331B4-548C-43F5-88D7-B48B7A04CBE4}" sibTransId="{3509BE28-3AB4-45D1-B34F-3498574668A2}"/>
    <dgm:cxn modelId="{E6516DDD-0685-48D3-BA7F-2CE35E71BD17}" srcId="{5E460C0F-649C-4321-8EF5-6618FD4B8974}" destId="{0FA970B6-B236-4E3A-AAD8-1229C353B779}" srcOrd="0" destOrd="0" parTransId="{F0727968-8180-482F-919C-F7D2DCF3FF76}" sibTransId="{666B5C02-7A67-49B2-9714-A146A4640C42}"/>
    <dgm:cxn modelId="{9571A6CF-AB44-49B1-A991-DCE43DC1779A}" srcId="{5E460C0F-649C-4321-8EF5-6618FD4B8974}" destId="{34A24A89-CB4C-4179-9549-BADB30A39DA3}" srcOrd="1" destOrd="0" parTransId="{95A6FE77-4B61-492D-BC41-D3FF20610321}" sibTransId="{FC56029C-A275-44BF-AEB7-E1200B3DAD45}"/>
    <dgm:cxn modelId="{C5FFFB2B-E226-48F7-A36B-9695A7156BB7}" type="presParOf" srcId="{F29E9B54-B67F-465F-A085-BD19564A194B}" destId="{C1404BB5-FECA-4450-90F8-0BF3BBAE0CDF}" srcOrd="0" destOrd="0" presId="urn:microsoft.com/office/officeart/2008/layout/BendingPictureCaptionList"/>
    <dgm:cxn modelId="{E1412491-79D6-4500-B8BA-16A958AAA762}" type="presParOf" srcId="{C1404BB5-FECA-4450-90F8-0BF3BBAE0CDF}" destId="{352572CA-B8BD-44E0-8219-29F84E6E9033}" srcOrd="0" destOrd="0" presId="urn:microsoft.com/office/officeart/2008/layout/BendingPictureCaptionList"/>
    <dgm:cxn modelId="{1022D0D8-E0A6-47B6-8644-CDD9EA7C2049}" type="presParOf" srcId="{C1404BB5-FECA-4450-90F8-0BF3BBAE0CDF}" destId="{35CE4662-ACFC-4B2A-A2BC-17E3AEBF3FB7}" srcOrd="1" destOrd="0" presId="urn:microsoft.com/office/officeart/2008/layout/BendingPictureCaptionList"/>
    <dgm:cxn modelId="{6E8D578A-B29A-40E4-891C-DE6034BA467F}" type="presParOf" srcId="{F29E9B54-B67F-465F-A085-BD19564A194B}" destId="{88D18C74-0E64-4378-A663-F4C129536479}" srcOrd="1" destOrd="0" presId="urn:microsoft.com/office/officeart/2008/layout/BendingPictureCaptionList"/>
    <dgm:cxn modelId="{038B41B5-AE31-41EF-9594-69E6D42833E7}" type="presParOf" srcId="{F29E9B54-B67F-465F-A085-BD19564A194B}" destId="{D884D27F-92B0-4A49-83DB-3C6BBABDD018}" srcOrd="2" destOrd="0" presId="urn:microsoft.com/office/officeart/2008/layout/BendingPictureCaptionList"/>
    <dgm:cxn modelId="{A20A99D9-BBAA-4411-B5CD-177B41C2D170}" type="presParOf" srcId="{D884D27F-92B0-4A49-83DB-3C6BBABDD018}" destId="{A0CDEFAF-3720-4C1E-BAE2-C8557EA7D944}" srcOrd="0" destOrd="0" presId="urn:microsoft.com/office/officeart/2008/layout/BendingPictureCaptionList"/>
    <dgm:cxn modelId="{B69269D8-7EB6-4A5D-B833-305A2C6A7D3F}" type="presParOf" srcId="{D884D27F-92B0-4A49-83DB-3C6BBABDD018}" destId="{269B6DF1-FC3A-4D66-8B88-2DA1646E48E2}" srcOrd="1" destOrd="0" presId="urn:microsoft.com/office/officeart/2008/layout/BendingPictureCaptionList"/>
    <dgm:cxn modelId="{5650053E-6EAC-4B27-AC0E-DB3147713BE1}" type="presParOf" srcId="{F29E9B54-B67F-465F-A085-BD19564A194B}" destId="{349AE3D0-8965-4704-8982-8778DCA2475B}" srcOrd="3" destOrd="0" presId="urn:microsoft.com/office/officeart/2008/layout/BendingPictureCaptionList"/>
    <dgm:cxn modelId="{0E4C017E-939E-4018-B23C-DA187FB52CF6}" type="presParOf" srcId="{F29E9B54-B67F-465F-A085-BD19564A194B}" destId="{72B0B5BA-46D1-4EE7-980F-2EE87E6A6349}" srcOrd="4" destOrd="0" presId="urn:microsoft.com/office/officeart/2008/layout/BendingPictureCaptionList"/>
    <dgm:cxn modelId="{32100C22-4DEB-4F71-B71F-7E6935DAFACA}" type="presParOf" srcId="{72B0B5BA-46D1-4EE7-980F-2EE87E6A6349}" destId="{8B61F80B-C25E-4938-83DB-0FDB3037E564}" srcOrd="0" destOrd="0" presId="urn:microsoft.com/office/officeart/2008/layout/BendingPictureCaptionList"/>
    <dgm:cxn modelId="{2760D2AF-5D5D-4BDD-84EA-724DF120E416}" type="presParOf" srcId="{72B0B5BA-46D1-4EE7-980F-2EE87E6A6349}" destId="{54BC3F2A-B0EA-4114-8197-A6FA50CDD79E}" srcOrd="1" destOrd="0" presId="urn:microsoft.com/office/officeart/2008/layout/BendingPictureCaptionList"/>
    <dgm:cxn modelId="{3D546EEF-9C81-4A09-A042-1B5D2EF83865}" type="presParOf" srcId="{F29E9B54-B67F-465F-A085-BD19564A194B}" destId="{2B83CF45-68A6-445D-9C60-25EF4F0DD4B2}" srcOrd="5" destOrd="0" presId="urn:microsoft.com/office/officeart/2008/layout/BendingPictureCaptionList"/>
    <dgm:cxn modelId="{DB8E3E7B-7096-46CC-A51A-401BB655BA43}" type="presParOf" srcId="{F29E9B54-B67F-465F-A085-BD19564A194B}" destId="{150910FF-4B68-469D-9EC7-FABAFFFB76AF}" srcOrd="6" destOrd="0" presId="urn:microsoft.com/office/officeart/2008/layout/BendingPictureCaptionList"/>
    <dgm:cxn modelId="{0635392A-FEB0-4965-8618-3CE529E94DEB}" type="presParOf" srcId="{150910FF-4B68-469D-9EC7-FABAFFFB76AF}" destId="{4DD0D8A8-7CD5-4740-BC51-23E5F8C9EA96}" srcOrd="0" destOrd="0" presId="urn:microsoft.com/office/officeart/2008/layout/BendingPictureCaptionList"/>
    <dgm:cxn modelId="{D11B042F-2D72-4F33-9FED-8A21464B439F}" type="presParOf" srcId="{150910FF-4B68-469D-9EC7-FABAFFFB76AF}" destId="{788D25C3-F95C-4C1D-A7BD-3399B2360B52}" srcOrd="1" destOrd="0" presId="urn:microsoft.com/office/officeart/2008/layout/BendingPictureCaptionList"/>
    <dgm:cxn modelId="{6F5B4DBE-CD6B-4519-A8B3-DBBC62CA64B7}" type="presParOf" srcId="{F29E9B54-B67F-465F-A085-BD19564A194B}" destId="{883509A3-52CD-478C-855A-CC764C260713}" srcOrd="7" destOrd="0" presId="urn:microsoft.com/office/officeart/2008/layout/BendingPictureCaptionList"/>
    <dgm:cxn modelId="{D7B263D8-F318-4609-AE87-00AB626703F1}" type="presParOf" srcId="{F29E9B54-B67F-465F-A085-BD19564A194B}" destId="{330B4695-A31D-4E80-A690-722E01F1B87C}" srcOrd="8" destOrd="0" presId="urn:microsoft.com/office/officeart/2008/layout/BendingPictureCaptionList"/>
    <dgm:cxn modelId="{B1A72087-3526-4D33-B944-95CDDCCCAFD8}" type="presParOf" srcId="{330B4695-A31D-4E80-A690-722E01F1B87C}" destId="{B962751D-EE3B-4E1A-9E24-BE5377A883FF}" srcOrd="0" destOrd="0" presId="urn:microsoft.com/office/officeart/2008/layout/BendingPictureCaptionList"/>
    <dgm:cxn modelId="{8E4EC515-932C-45E6-9479-CDE152C193A4}" type="presParOf" srcId="{330B4695-A31D-4E80-A690-722E01F1B87C}" destId="{EE017D28-D5D4-4912-9542-3F321AC3A9AC}" srcOrd="1" destOrd="0" presId="urn:microsoft.com/office/officeart/2008/layout/BendingPictureCaptionList"/>
    <dgm:cxn modelId="{DF7BF84A-67A0-4EB6-91AF-F8EE99B64288}" type="presParOf" srcId="{F29E9B54-B67F-465F-A085-BD19564A194B}" destId="{B0F43762-C6A7-4269-98A8-7558B8BCF41B}" srcOrd="9" destOrd="0" presId="urn:microsoft.com/office/officeart/2008/layout/BendingPictureCaptionList"/>
    <dgm:cxn modelId="{A435DECB-0D5E-4F58-A2F6-EE38D9FE0EE9}" type="presParOf" srcId="{F29E9B54-B67F-465F-A085-BD19564A194B}" destId="{0DCCA2E9-9CF4-43A3-BB69-7EDFFCED9BFF}" srcOrd="10" destOrd="0" presId="urn:microsoft.com/office/officeart/2008/layout/BendingPictureCaptionList"/>
    <dgm:cxn modelId="{DAB7E47B-C7C0-4FFA-9527-BAD84A887B4D}" type="presParOf" srcId="{0DCCA2E9-9CF4-43A3-BB69-7EDFFCED9BFF}" destId="{FBA84518-05AD-433D-B471-688FCDE98D77}" srcOrd="0" destOrd="0" presId="urn:microsoft.com/office/officeart/2008/layout/BendingPictureCaptionList"/>
    <dgm:cxn modelId="{0ED0488E-7B37-4BD1-8481-628EAC62F10A}" type="presParOf" srcId="{0DCCA2E9-9CF4-43A3-BB69-7EDFFCED9BFF}" destId="{B4EA9FFF-E4F6-4913-B595-4F65344D586F}" srcOrd="1" destOrd="0" presId="urn:microsoft.com/office/officeart/2008/layout/BendingPictureCaptionList"/>
    <dgm:cxn modelId="{EC5ADD0A-D953-409B-B9BF-139D8AE61BF4}" type="presParOf" srcId="{F29E9B54-B67F-465F-A085-BD19564A194B}" destId="{DF22150E-7C8D-4BFC-9389-AC75074929CA}" srcOrd="11" destOrd="0" presId="urn:microsoft.com/office/officeart/2008/layout/BendingPictureCaptionList"/>
    <dgm:cxn modelId="{856E97A8-C8EE-4D04-8875-3C66F99F22EE}" type="presParOf" srcId="{F29E9B54-B67F-465F-A085-BD19564A194B}" destId="{4DF84F4C-E66B-48A4-BFF5-9267285C6E2E}" srcOrd="12" destOrd="0" presId="urn:microsoft.com/office/officeart/2008/layout/BendingPictureCaptionList"/>
    <dgm:cxn modelId="{1543C569-74FC-4AF4-AB2F-84D92F47965B}" type="presParOf" srcId="{4DF84F4C-E66B-48A4-BFF5-9267285C6E2E}" destId="{64141325-A790-4816-8794-EFF210039CE2}" srcOrd="0" destOrd="0" presId="urn:microsoft.com/office/officeart/2008/layout/BendingPictureCaptionList"/>
    <dgm:cxn modelId="{04AD391E-EB50-4A47-8C1B-09E86B55D435}" type="presParOf" srcId="{4DF84F4C-E66B-48A4-BFF5-9267285C6E2E}" destId="{654C2D90-6D4F-4A8F-905A-E899A4B38717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5842A5B0-F7C8-484A-819E-79A34E5D48A5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PRI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ECDA432C-718D-427C-A312-5084F21241CE}" type="parTrans" cxnId="{92637D26-A4A0-4DA7-B2DE-903947D81A67}">
      <dgm:prSet/>
      <dgm:spPr/>
      <dgm:t>
        <a:bodyPr/>
        <a:lstStyle/>
        <a:p>
          <a:endParaRPr lang="en-US"/>
        </a:p>
      </dgm:t>
    </dgm:pt>
    <dgm:pt modelId="{2E201606-4495-49BD-88D3-9B6D5D3BE113}" type="sibTrans" cxnId="{92637D26-A4A0-4DA7-B2DE-903947D81A67}">
      <dgm:prSet/>
      <dgm:spPr/>
      <dgm:t>
        <a:bodyPr/>
        <a:lstStyle/>
        <a:p>
          <a:endParaRPr lang="en-US"/>
        </a:p>
      </dgm:t>
    </dgm:pt>
    <dgm:pt modelId="{12F425F7-1FB9-475C-849B-4C7DBCCB866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Disaster Management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842FFD1D-5DB6-4FF9-9364-30C48AB43987}" type="parTrans" cxnId="{0D8669CB-5A47-475A-8330-21463FF0FA7C}">
      <dgm:prSet/>
      <dgm:spPr/>
      <dgm:t>
        <a:bodyPr/>
        <a:lstStyle/>
        <a:p>
          <a:endParaRPr lang="en-US"/>
        </a:p>
      </dgm:t>
    </dgm:pt>
    <dgm:pt modelId="{A98701B8-881B-4BD0-BB8F-C0C0260B4EFF}" type="sibTrans" cxnId="{0D8669CB-5A47-475A-8330-21463FF0FA7C}">
      <dgm:prSet/>
      <dgm:spPr/>
      <dgm:t>
        <a:bodyPr/>
        <a:lstStyle/>
        <a:p>
          <a:endParaRPr lang="en-US"/>
        </a:p>
      </dgm:t>
    </dgm:pt>
    <dgm:pt modelId="{92222E4A-CE05-4B53-BA8A-2D05140344F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Post devolution </a:t>
          </a:r>
          <a:br>
            <a:rPr lang="en-US" dirty="0" smtClean="0">
              <a:latin typeface="Franklin Gothic Demi Cond" panose="020B0706030402020204" pitchFamily="34" charset="0"/>
            </a:rPr>
          </a:br>
          <a:r>
            <a:rPr lang="en-US" dirty="0" smtClean="0">
              <a:latin typeface="Franklin Gothic Demi Cond" panose="020B0706030402020204" pitchFamily="34" charset="0"/>
            </a:rPr>
            <a:t>revenue deficit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013A18E-BBC6-4F9B-B05D-9EBEDA267835}" type="parTrans" cxnId="{53AF4FF6-12D2-4D82-A099-BD5BC454A0ED}">
      <dgm:prSet/>
      <dgm:spPr/>
      <dgm:t>
        <a:bodyPr/>
        <a:lstStyle/>
        <a:p>
          <a:endParaRPr lang="en-US"/>
        </a:p>
      </dgm:t>
    </dgm:pt>
    <dgm:pt modelId="{5D6921D9-5830-4F3E-A6A4-A75CD560E24D}" type="sibTrans" cxnId="{53AF4FF6-12D2-4D82-A099-BD5BC454A0ED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0C764689-4264-4FDC-8E29-03C6C6E8C797}" type="pres">
      <dgm:prSet presAssocID="{ECDA432C-718D-427C-A312-5084F21241CE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0CC61B67-573B-4636-871B-CCC801E5C2CA}" type="pres">
      <dgm:prSet presAssocID="{ECDA432C-718D-427C-A312-5084F21241CE}" presName="connTx" presStyleLbl="parChTrans1D3" presStyleIdx="0" presStyleCnt="3"/>
      <dgm:spPr/>
      <dgm:t>
        <a:bodyPr/>
        <a:lstStyle/>
        <a:p>
          <a:endParaRPr lang="en-US"/>
        </a:p>
      </dgm:t>
    </dgm:pt>
    <dgm:pt modelId="{A4B3D9BD-2A79-46ED-9CD3-2499E7D71E4A}" type="pres">
      <dgm:prSet presAssocID="{5842A5B0-F7C8-484A-819E-79A34E5D48A5}" presName="root2" presStyleCnt="0"/>
      <dgm:spPr/>
    </dgm:pt>
    <dgm:pt modelId="{61648E26-C0F3-4033-9DF0-F2ACDA96521F}" type="pres">
      <dgm:prSet presAssocID="{5842A5B0-F7C8-484A-819E-79A34E5D48A5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ADA9B-B546-41EF-A1B9-74129463DA4D}" type="pres">
      <dgm:prSet presAssocID="{5842A5B0-F7C8-484A-819E-79A34E5D48A5}" presName="level3hierChild" presStyleCnt="0"/>
      <dgm:spPr/>
    </dgm:pt>
    <dgm:pt modelId="{14EE5C43-7689-41DA-8D46-BBDF6A9D2907}" type="pres">
      <dgm:prSet presAssocID="{842FFD1D-5DB6-4FF9-9364-30C48AB43987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FA575B3B-9F96-464D-A887-0A9C5820D0BE}" type="pres">
      <dgm:prSet presAssocID="{842FFD1D-5DB6-4FF9-9364-30C48AB43987}" presName="connTx" presStyleLbl="parChTrans1D3" presStyleIdx="1" presStyleCnt="3"/>
      <dgm:spPr/>
      <dgm:t>
        <a:bodyPr/>
        <a:lstStyle/>
        <a:p>
          <a:endParaRPr lang="en-US"/>
        </a:p>
      </dgm:t>
    </dgm:pt>
    <dgm:pt modelId="{A540E73B-E507-41F9-B337-826948E6C492}" type="pres">
      <dgm:prSet presAssocID="{12F425F7-1FB9-475C-849B-4C7DBCCB866D}" presName="root2" presStyleCnt="0"/>
      <dgm:spPr/>
    </dgm:pt>
    <dgm:pt modelId="{62E55E93-7DE2-4C1E-99FB-8A046E87859C}" type="pres">
      <dgm:prSet presAssocID="{12F425F7-1FB9-475C-849B-4C7DBCCB866D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7B56FC-0365-419F-AFF8-5C5FC35D6A6A}" type="pres">
      <dgm:prSet presAssocID="{12F425F7-1FB9-475C-849B-4C7DBCCB866D}" presName="level3hierChild" presStyleCnt="0"/>
      <dgm:spPr/>
    </dgm:pt>
    <dgm:pt modelId="{97B50F51-732F-4613-A8EB-2BD393483347}" type="pres">
      <dgm:prSet presAssocID="{D013A18E-BBC6-4F9B-B05D-9EBEDA26783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57147FE7-DBA4-4CF5-8443-4828DD13C4F9}" type="pres">
      <dgm:prSet presAssocID="{D013A18E-BBC6-4F9B-B05D-9EBEDA26783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1619DE48-E5D0-44C0-94AD-0E5B65FDBDD6}" type="pres">
      <dgm:prSet presAssocID="{92222E4A-CE05-4B53-BA8A-2D05140344FD}" presName="root2" presStyleCnt="0"/>
      <dgm:spPr/>
    </dgm:pt>
    <dgm:pt modelId="{1D13E222-6282-4515-87BB-2B406F33D27C}" type="pres">
      <dgm:prSet presAssocID="{92222E4A-CE05-4B53-BA8A-2D05140344FD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D00158-3057-4CD9-BADA-120924EE29B4}" type="pres">
      <dgm:prSet presAssocID="{92222E4A-CE05-4B53-BA8A-2D05140344FD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B8D2FAE4-F4C1-40F6-88A1-5CE079E9886D}" type="presOf" srcId="{D013A18E-BBC6-4F9B-B05D-9EBEDA267835}" destId="{57147FE7-DBA4-4CF5-8443-4828DD13C4F9}" srcOrd="1" destOrd="0" presId="urn:microsoft.com/office/officeart/2008/layout/HorizontalMultiLevelHierarchy"/>
    <dgm:cxn modelId="{92637D26-A4A0-4DA7-B2DE-903947D81A67}" srcId="{2873628D-5BDF-4AA5-B357-BDA9213C3E78}" destId="{5842A5B0-F7C8-484A-819E-79A34E5D48A5}" srcOrd="0" destOrd="0" parTransId="{ECDA432C-718D-427C-A312-5084F21241CE}" sibTransId="{2E201606-4495-49BD-88D3-9B6D5D3BE113}"/>
    <dgm:cxn modelId="{53AF4FF6-12D2-4D82-A099-BD5BC454A0ED}" srcId="{2873628D-5BDF-4AA5-B357-BDA9213C3E78}" destId="{92222E4A-CE05-4B53-BA8A-2D05140344FD}" srcOrd="2" destOrd="0" parTransId="{D013A18E-BBC6-4F9B-B05D-9EBEDA267835}" sibTransId="{5D6921D9-5830-4F3E-A6A4-A75CD560E24D}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90B110F1-3838-450B-82CD-4F9473A2A7D7}" type="presOf" srcId="{5842A5B0-F7C8-484A-819E-79A34E5D48A5}" destId="{61648E26-C0F3-4033-9DF0-F2ACDA96521F}" srcOrd="0" destOrd="0" presId="urn:microsoft.com/office/officeart/2008/layout/HorizontalMultiLevelHierarchy"/>
    <dgm:cxn modelId="{FCCE751F-49D3-4B82-B9FF-490721FEC6B4}" type="presOf" srcId="{ECDA432C-718D-427C-A312-5084F21241CE}" destId="{0C764689-4264-4FDC-8E29-03C6C6E8C797}" srcOrd="0" destOrd="0" presId="urn:microsoft.com/office/officeart/2008/layout/HorizontalMultiLevelHierarchy"/>
    <dgm:cxn modelId="{13AA5B45-4BB1-42CD-8876-9CED119DDC0A}" type="presOf" srcId="{278B6208-9662-4A77-90EA-4EC5A4A19ACB}" destId="{3E9895DA-53AA-4057-A374-FCC97CF41CBF}" srcOrd="1" destOrd="0" presId="urn:microsoft.com/office/officeart/2008/layout/HorizontalMultiLevelHierarchy"/>
    <dgm:cxn modelId="{47D4B304-563D-4CD5-9761-6E76B5387F54}" type="presOf" srcId="{421C401E-AF52-4DA5-B0F3-DCF144606C86}" destId="{21E1CC02-8D27-4581-B444-4586B324F5D8}" srcOrd="1" destOrd="0" presId="urn:microsoft.com/office/officeart/2008/layout/HorizontalMultiLevelHierarchy"/>
    <dgm:cxn modelId="{E26D3087-9E88-4937-9AD2-58FCF5B288E7}" type="presOf" srcId="{2873628D-5BDF-4AA5-B357-BDA9213C3E78}" destId="{5E51EFDA-984E-4712-850F-57CCD350177F}" srcOrd="0" destOrd="0" presId="urn:microsoft.com/office/officeart/2008/layout/HorizontalMultiLevelHierarchy"/>
    <dgm:cxn modelId="{3C3A4F97-F9F1-4C9A-8861-0634D061D016}" type="presOf" srcId="{12F425F7-1FB9-475C-849B-4C7DBCCB866D}" destId="{62E55E93-7DE2-4C1E-99FB-8A046E87859C}" srcOrd="0" destOrd="0" presId="urn:microsoft.com/office/officeart/2008/layout/HorizontalMultiLevelHierarchy"/>
    <dgm:cxn modelId="{066F4C4A-6AA6-423A-B1AB-25D19084A596}" type="presOf" srcId="{92222E4A-CE05-4B53-BA8A-2D05140344FD}" destId="{1D13E222-6282-4515-87BB-2B406F33D27C}" srcOrd="0" destOrd="0" presId="urn:microsoft.com/office/officeart/2008/layout/HorizontalMultiLevelHierarchy"/>
    <dgm:cxn modelId="{23B981AE-4AAF-41ED-AF30-69DBEDD9C4FB}" type="presOf" srcId="{D013A18E-BBC6-4F9B-B05D-9EBEDA267835}" destId="{97B50F51-732F-4613-A8EB-2BD393483347}" srcOrd="0" destOrd="0" presId="urn:microsoft.com/office/officeart/2008/layout/HorizontalMultiLevelHierarchy"/>
    <dgm:cxn modelId="{CDB50F08-50BC-4059-AF71-033219B1F448}" type="presOf" srcId="{003268DF-4246-49EB-8FEA-4C89C4D6E4A0}" destId="{6F9EBA35-621E-4959-9BA8-8AC752DA5276}" srcOrd="0" destOrd="0" presId="urn:microsoft.com/office/officeart/2008/layout/HorizontalMultiLevelHierarchy"/>
    <dgm:cxn modelId="{4042063E-86D6-4E19-BA0E-4B56E6B1F70F}" type="presOf" srcId="{2D5FCB51-4E84-41B3-B370-C22AE9898D70}" destId="{16479B75-5900-4036-BD13-F21311F37866}" srcOrd="0" destOrd="0" presId="urn:microsoft.com/office/officeart/2008/layout/HorizontalMultiLevelHierarchy"/>
    <dgm:cxn modelId="{5471E100-978C-4CE0-841B-F52153D901E8}" type="presOf" srcId="{842FFD1D-5DB6-4FF9-9364-30C48AB43987}" destId="{14EE5C43-7689-41DA-8D46-BBDF6A9D2907}" srcOrd="0" destOrd="0" presId="urn:microsoft.com/office/officeart/2008/layout/HorizontalMultiLevelHierarchy"/>
    <dgm:cxn modelId="{AA5A35DA-679B-46FE-80BD-CB572A189102}" type="presOf" srcId="{003268DF-4246-49EB-8FEA-4C89C4D6E4A0}" destId="{C63DC05E-0FBF-4ABE-A554-F420F6D00CCB}" srcOrd="1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AE727BA2-3A59-43A1-B568-10A931DA7774}" type="presOf" srcId="{14B657F7-02AD-4E71-AD52-05C7281E1864}" destId="{0201FACD-1506-4945-897D-4A13F83B0D5B}" srcOrd="0" destOrd="0" presId="urn:microsoft.com/office/officeart/2008/layout/HorizontalMultiLevelHierarchy"/>
    <dgm:cxn modelId="{D3040B11-DD2E-4518-B89C-90C8466B3503}" type="presOf" srcId="{842FFD1D-5DB6-4FF9-9364-30C48AB43987}" destId="{FA575B3B-9F96-464D-A887-0A9C5820D0BE}" srcOrd="1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927FCD00-B893-44BF-8F8A-A4FF2EF7FEE7}" type="presOf" srcId="{2D5FCB51-4E84-41B3-B370-C22AE9898D70}" destId="{6F0576D6-6703-4B3D-BFBC-6B50F640CD76}" srcOrd="1" destOrd="0" presId="urn:microsoft.com/office/officeart/2008/layout/HorizontalMultiLevelHierarchy"/>
    <dgm:cxn modelId="{F1928AA9-027D-4442-9F34-BD8359EEF737}" type="presOf" srcId="{526CE006-9E23-45E3-814A-4359A7041B86}" destId="{31B8FCD7-7105-4484-A27B-4ED3C980953D}" srcOrd="0" destOrd="0" presId="urn:microsoft.com/office/officeart/2008/layout/HorizontalMultiLevelHierarchy"/>
    <dgm:cxn modelId="{A1530BBD-3B05-430F-B65E-521F24E5749E}" type="presOf" srcId="{ECDA432C-718D-427C-A312-5084F21241CE}" destId="{0CC61B67-573B-4636-871B-CCC801E5C2CA}" srcOrd="1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0D8669CB-5A47-475A-8330-21463FF0FA7C}" srcId="{2873628D-5BDF-4AA5-B357-BDA9213C3E78}" destId="{12F425F7-1FB9-475C-849B-4C7DBCCB866D}" srcOrd="1" destOrd="0" parTransId="{842FFD1D-5DB6-4FF9-9364-30C48AB43987}" sibTransId="{A98701B8-881B-4BD0-BB8F-C0C0260B4EFF}"/>
    <dgm:cxn modelId="{4313ACCD-2F8B-497A-99EB-D188295F4A1C}" type="presOf" srcId="{421C401E-AF52-4DA5-B0F3-DCF144606C86}" destId="{717843D9-B720-49DB-BB02-34F0263E669B}" srcOrd="0" destOrd="0" presId="urn:microsoft.com/office/officeart/2008/layout/HorizontalMultiLevelHierarchy"/>
    <dgm:cxn modelId="{BAB772FE-B4BD-41C1-B266-72328606EAEC}" type="presOf" srcId="{278B6208-9662-4A77-90EA-4EC5A4A19ACB}" destId="{0692DAAF-0659-4D96-A2FE-D820C6389574}" srcOrd="0" destOrd="0" presId="urn:microsoft.com/office/officeart/2008/layout/HorizontalMultiLevelHierarchy"/>
    <dgm:cxn modelId="{D9B77905-9AB5-4B4D-8318-726721EF51F1}" type="presOf" srcId="{BEB4EED0-4817-4391-A3FF-A04F505F126D}" destId="{244AA668-A0B8-4D50-BA8C-7E5DCA051DDC}" srcOrd="0" destOrd="0" presId="urn:microsoft.com/office/officeart/2008/layout/HorizontalMultiLevelHierarchy"/>
    <dgm:cxn modelId="{7BE69C11-2F33-44C8-93E2-E5DCCC56CE29}" type="presOf" srcId="{1161E4F4-80A5-4B55-B98D-C22D5C542C5F}" destId="{E04B3BF0-EBCE-4CA4-B5BA-492BA8BE0132}" srcOrd="0" destOrd="0" presId="urn:microsoft.com/office/officeart/2008/layout/HorizontalMultiLevelHierarchy"/>
    <dgm:cxn modelId="{F9CAA56A-144E-46C2-8902-F0E4A0AFB7D1}" type="presOf" srcId="{9DBC4820-1301-4FCA-8D3E-AD5AF0C39623}" destId="{F144DDD9-1BCF-42A9-91E4-A29A1868F942}" srcOrd="0" destOrd="0" presId="urn:microsoft.com/office/officeart/2008/layout/HorizontalMultiLevelHierarchy"/>
    <dgm:cxn modelId="{5893660E-24C0-40DF-A79C-262D80F21915}" type="presParOf" srcId="{31B8FCD7-7105-4484-A27B-4ED3C980953D}" destId="{CFBBA2DF-DB3E-4868-8C31-E81306F56A65}" srcOrd="0" destOrd="0" presId="urn:microsoft.com/office/officeart/2008/layout/HorizontalMultiLevelHierarchy"/>
    <dgm:cxn modelId="{3EB11339-3024-47A9-ABC9-CCF2C91E4C6B}" type="presParOf" srcId="{CFBBA2DF-DB3E-4868-8C31-E81306F56A65}" destId="{0201FACD-1506-4945-897D-4A13F83B0D5B}" srcOrd="0" destOrd="0" presId="urn:microsoft.com/office/officeart/2008/layout/HorizontalMultiLevelHierarchy"/>
    <dgm:cxn modelId="{E74DF796-4E9B-4E30-BA5B-1E428672B10F}" type="presParOf" srcId="{CFBBA2DF-DB3E-4868-8C31-E81306F56A65}" destId="{343C2CD5-5DAF-4C5A-810E-06A077ABF50F}" srcOrd="1" destOrd="0" presId="urn:microsoft.com/office/officeart/2008/layout/HorizontalMultiLevelHierarchy"/>
    <dgm:cxn modelId="{BC058446-BA55-4806-8CC0-5029E55B6266}" type="presParOf" srcId="{343C2CD5-5DAF-4C5A-810E-06A077ABF50F}" destId="{0692DAAF-0659-4D96-A2FE-D820C6389574}" srcOrd="0" destOrd="0" presId="urn:microsoft.com/office/officeart/2008/layout/HorizontalMultiLevelHierarchy"/>
    <dgm:cxn modelId="{21F8F628-3E91-4BBB-81E7-301AC0EBE524}" type="presParOf" srcId="{0692DAAF-0659-4D96-A2FE-D820C6389574}" destId="{3E9895DA-53AA-4057-A374-FCC97CF41CBF}" srcOrd="0" destOrd="0" presId="urn:microsoft.com/office/officeart/2008/layout/HorizontalMultiLevelHierarchy"/>
    <dgm:cxn modelId="{667B2D29-BFD7-40BD-B684-D633661B8BBA}" type="presParOf" srcId="{343C2CD5-5DAF-4C5A-810E-06A077ABF50F}" destId="{81EB8D39-758F-4407-9F0D-FBFC411FDA05}" srcOrd="1" destOrd="0" presId="urn:microsoft.com/office/officeart/2008/layout/HorizontalMultiLevelHierarchy"/>
    <dgm:cxn modelId="{12400E12-B0EF-49E5-9351-B6B4B11E1204}" type="presParOf" srcId="{81EB8D39-758F-4407-9F0D-FBFC411FDA05}" destId="{F144DDD9-1BCF-42A9-91E4-A29A1868F942}" srcOrd="0" destOrd="0" presId="urn:microsoft.com/office/officeart/2008/layout/HorizontalMultiLevelHierarchy"/>
    <dgm:cxn modelId="{D549A6FC-97C3-4B79-B81B-170D6E2E549B}" type="presParOf" srcId="{81EB8D39-758F-4407-9F0D-FBFC411FDA05}" destId="{D68F18BD-0DBA-4E19-ADF3-E72E325AAD16}" srcOrd="1" destOrd="0" presId="urn:microsoft.com/office/officeart/2008/layout/HorizontalMultiLevelHierarchy"/>
    <dgm:cxn modelId="{18C54D75-6E7E-4373-93C2-9586EB88A37E}" type="presParOf" srcId="{343C2CD5-5DAF-4C5A-810E-06A077ABF50F}" destId="{717843D9-B720-49DB-BB02-34F0263E669B}" srcOrd="2" destOrd="0" presId="urn:microsoft.com/office/officeart/2008/layout/HorizontalMultiLevelHierarchy"/>
    <dgm:cxn modelId="{A00269E9-FDF0-47A7-91DE-BCC0FAD361BB}" type="presParOf" srcId="{717843D9-B720-49DB-BB02-34F0263E669B}" destId="{21E1CC02-8D27-4581-B444-4586B324F5D8}" srcOrd="0" destOrd="0" presId="urn:microsoft.com/office/officeart/2008/layout/HorizontalMultiLevelHierarchy"/>
    <dgm:cxn modelId="{2641E0EA-D103-4A00-B0B0-1F9C61C21866}" type="presParOf" srcId="{343C2CD5-5DAF-4C5A-810E-06A077ABF50F}" destId="{58207992-CE27-4677-A126-54B15183B50E}" srcOrd="3" destOrd="0" presId="urn:microsoft.com/office/officeart/2008/layout/HorizontalMultiLevelHierarchy"/>
    <dgm:cxn modelId="{CBB018D3-729B-416F-A45C-C81A0D86126D}" type="presParOf" srcId="{58207992-CE27-4677-A126-54B15183B50E}" destId="{E04B3BF0-EBCE-4CA4-B5BA-492BA8BE0132}" srcOrd="0" destOrd="0" presId="urn:microsoft.com/office/officeart/2008/layout/HorizontalMultiLevelHierarchy"/>
    <dgm:cxn modelId="{5C9E8E6D-D255-4BA7-8C17-CE0EE59B2063}" type="presParOf" srcId="{58207992-CE27-4677-A126-54B15183B50E}" destId="{C51945C7-B21E-4C9D-8CBC-3A0E32C1D573}" srcOrd="1" destOrd="0" presId="urn:microsoft.com/office/officeart/2008/layout/HorizontalMultiLevelHierarchy"/>
    <dgm:cxn modelId="{CB2D0313-6393-4A86-8FA3-06CB1CA3A5A8}" type="presParOf" srcId="{343C2CD5-5DAF-4C5A-810E-06A077ABF50F}" destId="{6F9EBA35-621E-4959-9BA8-8AC752DA5276}" srcOrd="4" destOrd="0" presId="urn:microsoft.com/office/officeart/2008/layout/HorizontalMultiLevelHierarchy"/>
    <dgm:cxn modelId="{89FC7CCE-93E8-4AA0-9AB0-0B27446DC674}" type="presParOf" srcId="{6F9EBA35-621E-4959-9BA8-8AC752DA5276}" destId="{C63DC05E-0FBF-4ABE-A554-F420F6D00CCB}" srcOrd="0" destOrd="0" presId="urn:microsoft.com/office/officeart/2008/layout/HorizontalMultiLevelHierarchy"/>
    <dgm:cxn modelId="{76F77474-B9C3-4594-9FE7-85B559821A76}" type="presParOf" srcId="{343C2CD5-5DAF-4C5A-810E-06A077ABF50F}" destId="{E43FFF12-EDBF-42D2-867B-66D56BAD1418}" srcOrd="5" destOrd="0" presId="urn:microsoft.com/office/officeart/2008/layout/HorizontalMultiLevelHierarchy"/>
    <dgm:cxn modelId="{8976218B-5C60-4C9E-813C-CDDFD2CE7BB0}" type="presParOf" srcId="{E43FFF12-EDBF-42D2-867B-66D56BAD1418}" destId="{5E51EFDA-984E-4712-850F-57CCD350177F}" srcOrd="0" destOrd="0" presId="urn:microsoft.com/office/officeart/2008/layout/HorizontalMultiLevelHierarchy"/>
    <dgm:cxn modelId="{DD9AA81E-5266-4646-8D9E-AEF21D3927DD}" type="presParOf" srcId="{E43FFF12-EDBF-42D2-867B-66D56BAD1418}" destId="{24DAB728-DA60-48AB-A141-06B7822F5F4C}" srcOrd="1" destOrd="0" presId="urn:microsoft.com/office/officeart/2008/layout/HorizontalMultiLevelHierarchy"/>
    <dgm:cxn modelId="{F57A728E-809D-4BD2-A6F1-945E6CE0E701}" type="presParOf" srcId="{24DAB728-DA60-48AB-A141-06B7822F5F4C}" destId="{0C764689-4264-4FDC-8E29-03C6C6E8C797}" srcOrd="0" destOrd="0" presId="urn:microsoft.com/office/officeart/2008/layout/HorizontalMultiLevelHierarchy"/>
    <dgm:cxn modelId="{37EFF5A0-7E78-4EF3-9A4C-EB484C2E0627}" type="presParOf" srcId="{0C764689-4264-4FDC-8E29-03C6C6E8C797}" destId="{0CC61B67-573B-4636-871B-CCC801E5C2CA}" srcOrd="0" destOrd="0" presId="urn:microsoft.com/office/officeart/2008/layout/HorizontalMultiLevelHierarchy"/>
    <dgm:cxn modelId="{520AB467-949A-4519-9747-8ADB82165FA6}" type="presParOf" srcId="{24DAB728-DA60-48AB-A141-06B7822F5F4C}" destId="{A4B3D9BD-2A79-46ED-9CD3-2499E7D71E4A}" srcOrd="1" destOrd="0" presId="urn:microsoft.com/office/officeart/2008/layout/HorizontalMultiLevelHierarchy"/>
    <dgm:cxn modelId="{3BC6361E-DA27-4474-AEE1-1D3E9932CD25}" type="presParOf" srcId="{A4B3D9BD-2A79-46ED-9CD3-2499E7D71E4A}" destId="{61648E26-C0F3-4033-9DF0-F2ACDA96521F}" srcOrd="0" destOrd="0" presId="urn:microsoft.com/office/officeart/2008/layout/HorizontalMultiLevelHierarchy"/>
    <dgm:cxn modelId="{28462A6D-319B-4810-9A63-7FCFC23DC3F8}" type="presParOf" srcId="{A4B3D9BD-2A79-46ED-9CD3-2499E7D71E4A}" destId="{ECCADA9B-B546-41EF-A1B9-74129463DA4D}" srcOrd="1" destOrd="0" presId="urn:microsoft.com/office/officeart/2008/layout/HorizontalMultiLevelHierarchy"/>
    <dgm:cxn modelId="{4D05F3DF-27FD-4E34-A172-7A084C07BC52}" type="presParOf" srcId="{24DAB728-DA60-48AB-A141-06B7822F5F4C}" destId="{14EE5C43-7689-41DA-8D46-BBDF6A9D2907}" srcOrd="2" destOrd="0" presId="urn:microsoft.com/office/officeart/2008/layout/HorizontalMultiLevelHierarchy"/>
    <dgm:cxn modelId="{2ABD471E-A66F-4B39-B828-7DD85957216F}" type="presParOf" srcId="{14EE5C43-7689-41DA-8D46-BBDF6A9D2907}" destId="{FA575B3B-9F96-464D-A887-0A9C5820D0BE}" srcOrd="0" destOrd="0" presId="urn:microsoft.com/office/officeart/2008/layout/HorizontalMultiLevelHierarchy"/>
    <dgm:cxn modelId="{8307144F-EEC1-4862-B73E-2D3E841AC215}" type="presParOf" srcId="{24DAB728-DA60-48AB-A141-06B7822F5F4C}" destId="{A540E73B-E507-41F9-B337-826948E6C492}" srcOrd="3" destOrd="0" presId="urn:microsoft.com/office/officeart/2008/layout/HorizontalMultiLevelHierarchy"/>
    <dgm:cxn modelId="{2AF3DF63-6D60-49C0-AB46-BB6AC27A0604}" type="presParOf" srcId="{A540E73B-E507-41F9-B337-826948E6C492}" destId="{62E55E93-7DE2-4C1E-99FB-8A046E87859C}" srcOrd="0" destOrd="0" presId="urn:microsoft.com/office/officeart/2008/layout/HorizontalMultiLevelHierarchy"/>
    <dgm:cxn modelId="{39C24957-B86B-46D9-B4A0-52C681DBC3A2}" type="presParOf" srcId="{A540E73B-E507-41F9-B337-826948E6C492}" destId="{357B56FC-0365-419F-AFF8-5C5FC35D6A6A}" srcOrd="1" destOrd="0" presId="urn:microsoft.com/office/officeart/2008/layout/HorizontalMultiLevelHierarchy"/>
    <dgm:cxn modelId="{79E4FAB9-5277-458C-966E-6737E7F6C4D3}" type="presParOf" srcId="{24DAB728-DA60-48AB-A141-06B7822F5F4C}" destId="{97B50F51-732F-4613-A8EB-2BD393483347}" srcOrd="4" destOrd="0" presId="urn:microsoft.com/office/officeart/2008/layout/HorizontalMultiLevelHierarchy"/>
    <dgm:cxn modelId="{72104F0D-7851-4905-94D6-08373952BCDC}" type="presParOf" srcId="{97B50F51-732F-4613-A8EB-2BD393483347}" destId="{57147FE7-DBA4-4CF5-8443-4828DD13C4F9}" srcOrd="0" destOrd="0" presId="urn:microsoft.com/office/officeart/2008/layout/HorizontalMultiLevelHierarchy"/>
    <dgm:cxn modelId="{202FA281-0F34-4271-925C-5203FE6CE430}" type="presParOf" srcId="{24DAB728-DA60-48AB-A141-06B7822F5F4C}" destId="{1619DE48-E5D0-44C0-94AD-0E5B65FDBDD6}" srcOrd="5" destOrd="0" presId="urn:microsoft.com/office/officeart/2008/layout/HorizontalMultiLevelHierarchy"/>
    <dgm:cxn modelId="{BC7E854B-B128-49D7-8A8B-C78CE3687D92}" type="presParOf" srcId="{1619DE48-E5D0-44C0-94AD-0E5B65FDBDD6}" destId="{1D13E222-6282-4515-87BB-2B406F33D27C}" srcOrd="0" destOrd="0" presId="urn:microsoft.com/office/officeart/2008/layout/HorizontalMultiLevelHierarchy"/>
    <dgm:cxn modelId="{9F47EEBC-F723-44FE-AB6B-43FCA3DE667A}" type="presParOf" srcId="{1619DE48-E5D0-44C0-94AD-0E5B65FDBDD6}" destId="{F6D00158-3057-4CD9-BADA-120924EE29B4}" srcOrd="1" destOrd="0" presId="urn:microsoft.com/office/officeart/2008/layout/HorizontalMultiLevelHierarchy"/>
    <dgm:cxn modelId="{9CC282F7-470D-4952-AAD7-F11B84E936C0}" type="presParOf" srcId="{343C2CD5-5DAF-4C5A-810E-06A077ABF50F}" destId="{16479B75-5900-4036-BD13-F21311F37866}" srcOrd="6" destOrd="0" presId="urn:microsoft.com/office/officeart/2008/layout/HorizontalMultiLevelHierarchy"/>
    <dgm:cxn modelId="{13DE63E0-A869-4190-8236-381B2FCE0111}" type="presParOf" srcId="{16479B75-5900-4036-BD13-F21311F37866}" destId="{6F0576D6-6703-4B3D-BFBC-6B50F640CD76}" srcOrd="0" destOrd="0" presId="urn:microsoft.com/office/officeart/2008/layout/HorizontalMultiLevelHierarchy"/>
    <dgm:cxn modelId="{7994D4FD-768A-485F-AE0F-DE19AAF85333}" type="presParOf" srcId="{343C2CD5-5DAF-4C5A-810E-06A077ABF50F}" destId="{CE9F74A6-D99F-4C36-A3AA-B006980E1605}" srcOrd="7" destOrd="0" presId="urn:microsoft.com/office/officeart/2008/layout/HorizontalMultiLevelHierarchy"/>
    <dgm:cxn modelId="{8DC177DE-AE45-4419-9E30-7670FEE953AD}" type="presParOf" srcId="{CE9F74A6-D99F-4C36-A3AA-B006980E1605}" destId="{244AA668-A0B8-4D50-BA8C-7E5DCA051DDC}" srcOrd="0" destOrd="0" presId="urn:microsoft.com/office/officeart/2008/layout/HorizontalMultiLevelHierarchy"/>
    <dgm:cxn modelId="{D5CE29C3-4F16-4B38-A7EC-E4E0A2D44844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0C10BBD-D297-4158-9849-DF22D7C3B633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274153-3A76-43FE-9C9E-756D4FDFD897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Response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E64209F-CB23-47AC-9388-2230F7DCB112}" type="parTrans" cxnId="{0720FEA9-C2DB-4A3D-BF43-688226659769}">
      <dgm:prSet/>
      <dgm:spPr/>
      <dgm:t>
        <a:bodyPr/>
        <a:lstStyle/>
        <a:p>
          <a:endParaRPr lang="en-US"/>
        </a:p>
      </dgm:t>
    </dgm:pt>
    <dgm:pt modelId="{BC1DE7B4-DD0E-413F-A325-A8544CF4D2BF}" type="sibTrans" cxnId="{0720FEA9-C2DB-4A3D-BF43-688226659769}">
      <dgm:prSet/>
      <dgm:spPr/>
      <dgm:t>
        <a:bodyPr/>
        <a:lstStyle/>
        <a:p>
          <a:endParaRPr lang="en-US"/>
        </a:p>
      </dgm:t>
    </dgm:pt>
    <dgm:pt modelId="{348571B1-FB9C-4B78-B7A0-A1375B63A3D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National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CF65547-94EE-43BB-AE4B-CA4679B9B8B3}" type="parTrans" cxnId="{5A831527-86C8-4B80-9DBF-8A6160444C09}">
      <dgm:prSet/>
      <dgm:spPr/>
      <dgm:t>
        <a:bodyPr/>
        <a:lstStyle/>
        <a:p>
          <a:endParaRPr lang="en-US"/>
        </a:p>
      </dgm:t>
    </dgm:pt>
    <dgm:pt modelId="{05F44323-1F79-48E0-B754-BFAEC3903413}" type="sibTrans" cxnId="{5A831527-86C8-4B80-9DBF-8A6160444C09}">
      <dgm:prSet/>
      <dgm:spPr/>
      <dgm:t>
        <a:bodyPr/>
        <a:lstStyle/>
        <a:p>
          <a:endParaRPr lang="en-US"/>
        </a:p>
      </dgm:t>
    </dgm:pt>
    <dgm:pt modelId="{326B7F39-7AC3-49AA-97A0-12038043D57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Mitigation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91BD329-A34D-445A-A343-B38163505DA9}" type="parTrans" cxnId="{CD56DED6-4134-4BCF-9EBA-E6466BE2C43E}">
      <dgm:prSet/>
      <dgm:spPr/>
      <dgm:t>
        <a:bodyPr/>
        <a:lstStyle/>
        <a:p>
          <a:endParaRPr lang="en-US"/>
        </a:p>
      </dgm:t>
    </dgm:pt>
    <dgm:pt modelId="{DC039D30-0520-4842-AE8D-B0DD3D8765EF}" type="sibTrans" cxnId="{CD56DED6-4134-4BCF-9EBA-E6466BE2C43E}">
      <dgm:prSet/>
      <dgm:spPr/>
      <dgm:t>
        <a:bodyPr/>
        <a:lstStyle/>
        <a:p>
          <a:endParaRPr lang="en-US"/>
        </a:p>
      </dgm:t>
    </dgm:pt>
    <dgm:pt modelId="{1FACC14A-9C70-4083-9D15-6004EBF986EC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National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718FF400-5ABD-4272-A299-94BF9A23AE2F}" type="parTrans" cxnId="{8DC23350-B43A-46C3-84C9-D50E2F8C37AF}">
      <dgm:prSet/>
      <dgm:spPr/>
      <dgm:t>
        <a:bodyPr/>
        <a:lstStyle/>
        <a:p>
          <a:endParaRPr lang="en-US"/>
        </a:p>
      </dgm:t>
    </dgm:pt>
    <dgm:pt modelId="{CD471E7D-E6F7-4CBB-AC9D-E0545D28ECA9}" type="sibTrans" cxnId="{8DC23350-B43A-46C3-84C9-D50E2F8C37AF}">
      <dgm:prSet/>
      <dgm:spPr/>
      <dgm:t>
        <a:bodyPr/>
        <a:lstStyle/>
        <a:p>
          <a:endParaRPr lang="en-US"/>
        </a:p>
      </dgm:t>
    </dgm:pt>
    <dgm:pt modelId="{D0FFD164-291C-438E-9973-64ABEB9BD751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State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302C868-1BCB-4268-B410-17F2542610B5}" type="parTrans" cxnId="{485B9039-30C6-4DC9-9CD9-4D0F8CC1C37F}">
      <dgm:prSet/>
      <dgm:spPr/>
      <dgm:t>
        <a:bodyPr/>
        <a:lstStyle/>
        <a:p>
          <a:endParaRPr lang="en-US"/>
        </a:p>
      </dgm:t>
    </dgm:pt>
    <dgm:pt modelId="{AC42FCC4-69BC-4D58-8001-BDE1208DF67A}" type="sibTrans" cxnId="{485B9039-30C6-4DC9-9CD9-4D0F8CC1C37F}">
      <dgm:prSet/>
      <dgm:spPr/>
      <dgm:t>
        <a:bodyPr/>
        <a:lstStyle/>
        <a:p>
          <a:endParaRPr lang="en-US"/>
        </a:p>
      </dgm:t>
    </dgm:pt>
    <dgm:pt modelId="{C77ED423-F2A3-4D39-814F-FE06284DC58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District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BD83981-D55C-426C-8DEB-8C237C62F09E}" type="parTrans" cxnId="{C1AB7251-2343-461F-8B55-D38656577ABA}">
      <dgm:prSet/>
      <dgm:spPr/>
      <dgm:t>
        <a:bodyPr/>
        <a:lstStyle/>
        <a:p>
          <a:endParaRPr lang="en-US"/>
        </a:p>
      </dgm:t>
    </dgm:pt>
    <dgm:pt modelId="{76FAF479-059A-4743-AD45-0DE881561F2A}" type="sibTrans" cxnId="{C1AB7251-2343-461F-8B55-D38656577ABA}">
      <dgm:prSet/>
      <dgm:spPr/>
      <dgm:t>
        <a:bodyPr/>
        <a:lstStyle/>
        <a:p>
          <a:endParaRPr lang="en-US"/>
        </a:p>
      </dgm:t>
    </dgm:pt>
    <dgm:pt modelId="{D9FF7D59-0C72-4B59-928F-2BB24F15E1DF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State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30808666-77EF-46AB-890B-3D22941D6BAE}" type="parTrans" cxnId="{405749C7-F61E-4CBE-B6AA-ED7DDB4CB0BD}">
      <dgm:prSet/>
      <dgm:spPr/>
      <dgm:t>
        <a:bodyPr/>
        <a:lstStyle/>
        <a:p>
          <a:endParaRPr lang="en-US"/>
        </a:p>
      </dgm:t>
    </dgm:pt>
    <dgm:pt modelId="{88A37A4A-6820-48BF-AD88-47BAAAA607BE}" type="sibTrans" cxnId="{405749C7-F61E-4CBE-B6AA-ED7DDB4CB0BD}">
      <dgm:prSet/>
      <dgm:spPr/>
      <dgm:t>
        <a:bodyPr/>
        <a:lstStyle/>
        <a:p>
          <a:endParaRPr lang="en-US"/>
        </a:p>
      </dgm:t>
    </dgm:pt>
    <dgm:pt modelId="{60D38615-E3A9-4D01-935D-D3171113A5E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District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033CAE4-C6D1-4167-ABD9-4A6BE598A67A}" type="parTrans" cxnId="{893594E3-B449-4640-9AEC-58551E092664}">
      <dgm:prSet/>
      <dgm:spPr/>
      <dgm:t>
        <a:bodyPr/>
        <a:lstStyle/>
        <a:p>
          <a:endParaRPr lang="en-US"/>
        </a:p>
      </dgm:t>
    </dgm:pt>
    <dgm:pt modelId="{2275E3B0-FCBE-47CB-A3EC-FFAA16AD09CC}" type="sibTrans" cxnId="{893594E3-B449-4640-9AEC-58551E092664}">
      <dgm:prSet/>
      <dgm:spPr/>
      <dgm:t>
        <a:bodyPr/>
        <a:lstStyle/>
        <a:p>
          <a:endParaRPr lang="en-US"/>
        </a:p>
      </dgm:t>
    </dgm:pt>
    <dgm:pt modelId="{32398787-50A4-4C05-BEC4-75B36B7D4578}" type="pres">
      <dgm:prSet presAssocID="{E0C10BBD-D297-4158-9849-DF22D7C3B6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BE1E756-C84F-40C6-B350-CD21E9ABBE96}" type="pres">
      <dgm:prSet presAssocID="{2D274153-3A76-43FE-9C9E-756D4FDFD897}" presName="root" presStyleCnt="0"/>
      <dgm:spPr/>
    </dgm:pt>
    <dgm:pt modelId="{7AF1F269-17B8-4206-B92B-F2A76B56C932}" type="pres">
      <dgm:prSet presAssocID="{2D274153-3A76-43FE-9C9E-756D4FDFD897}" presName="rootComposite" presStyleCnt="0"/>
      <dgm:spPr/>
    </dgm:pt>
    <dgm:pt modelId="{93854867-1BA5-431E-B994-4D3C2ADB51B0}" type="pres">
      <dgm:prSet presAssocID="{2D274153-3A76-43FE-9C9E-756D4FDFD897}" presName="rootText" presStyleLbl="node1" presStyleIdx="0" presStyleCnt="2"/>
      <dgm:spPr/>
      <dgm:t>
        <a:bodyPr/>
        <a:lstStyle/>
        <a:p>
          <a:endParaRPr lang="en-US"/>
        </a:p>
      </dgm:t>
    </dgm:pt>
    <dgm:pt modelId="{71735D14-8F75-4B88-B159-9B3009CD3091}" type="pres">
      <dgm:prSet presAssocID="{2D274153-3A76-43FE-9C9E-756D4FDFD897}" presName="rootConnector" presStyleLbl="node1" presStyleIdx="0" presStyleCnt="2"/>
      <dgm:spPr/>
      <dgm:t>
        <a:bodyPr/>
        <a:lstStyle/>
        <a:p>
          <a:endParaRPr lang="en-US"/>
        </a:p>
      </dgm:t>
    </dgm:pt>
    <dgm:pt modelId="{1E294274-8A1A-4397-B4BD-AF03AB1EC8F9}" type="pres">
      <dgm:prSet presAssocID="{2D274153-3A76-43FE-9C9E-756D4FDFD897}" presName="childShape" presStyleCnt="0"/>
      <dgm:spPr/>
    </dgm:pt>
    <dgm:pt modelId="{68C7905F-C236-41C3-A7C9-8E56DA0D4197}" type="pres">
      <dgm:prSet presAssocID="{1CF65547-94EE-43BB-AE4B-CA4679B9B8B3}" presName="Name13" presStyleLbl="parChTrans1D2" presStyleIdx="0" presStyleCnt="6"/>
      <dgm:spPr/>
      <dgm:t>
        <a:bodyPr/>
        <a:lstStyle/>
        <a:p>
          <a:endParaRPr lang="en-US"/>
        </a:p>
      </dgm:t>
    </dgm:pt>
    <dgm:pt modelId="{D25BC3D2-F62B-4EFC-939D-6E0B13D0BF40}" type="pres">
      <dgm:prSet presAssocID="{348571B1-FB9C-4B78-B7A0-A1375B63A3DE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0ABF4-4CFF-46A3-83CD-9211520F580A}" type="pres">
      <dgm:prSet presAssocID="{F302C868-1BCB-4268-B410-17F2542610B5}" presName="Name13" presStyleLbl="parChTrans1D2" presStyleIdx="1" presStyleCnt="6"/>
      <dgm:spPr/>
      <dgm:t>
        <a:bodyPr/>
        <a:lstStyle/>
        <a:p>
          <a:endParaRPr lang="en-US"/>
        </a:p>
      </dgm:t>
    </dgm:pt>
    <dgm:pt modelId="{4A0B5E18-3449-4305-AC45-87CD8CCE6B87}" type="pres">
      <dgm:prSet presAssocID="{D0FFD164-291C-438E-9973-64ABEB9BD751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BD012-A49C-4CBD-B6D4-289858AD1020}" type="pres">
      <dgm:prSet presAssocID="{4BD83981-D55C-426C-8DEB-8C237C62F09E}" presName="Name13" presStyleLbl="parChTrans1D2" presStyleIdx="2" presStyleCnt="6"/>
      <dgm:spPr/>
      <dgm:t>
        <a:bodyPr/>
        <a:lstStyle/>
        <a:p>
          <a:endParaRPr lang="en-US"/>
        </a:p>
      </dgm:t>
    </dgm:pt>
    <dgm:pt modelId="{6BA6F28D-1FE4-4F97-9A9D-574EDC623733}" type="pres">
      <dgm:prSet presAssocID="{C77ED423-F2A3-4D39-814F-FE06284DC586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0138C-6599-4820-9637-47EF4A492607}" type="pres">
      <dgm:prSet presAssocID="{326B7F39-7AC3-49AA-97A0-12038043D57E}" presName="root" presStyleCnt="0"/>
      <dgm:spPr/>
    </dgm:pt>
    <dgm:pt modelId="{DD632F7E-0D49-4099-BD55-F23E167F9F46}" type="pres">
      <dgm:prSet presAssocID="{326B7F39-7AC3-49AA-97A0-12038043D57E}" presName="rootComposite" presStyleCnt="0"/>
      <dgm:spPr/>
    </dgm:pt>
    <dgm:pt modelId="{D1D9850F-F40F-4F7E-8A5E-6D78CA560442}" type="pres">
      <dgm:prSet presAssocID="{326B7F39-7AC3-49AA-97A0-12038043D57E}" presName="rootText" presStyleLbl="node1" presStyleIdx="1" presStyleCnt="2"/>
      <dgm:spPr/>
      <dgm:t>
        <a:bodyPr/>
        <a:lstStyle/>
        <a:p>
          <a:endParaRPr lang="en-US"/>
        </a:p>
      </dgm:t>
    </dgm:pt>
    <dgm:pt modelId="{7E63CB72-B72B-492A-8B3B-71DBB3506913}" type="pres">
      <dgm:prSet presAssocID="{326B7F39-7AC3-49AA-97A0-12038043D57E}" presName="rootConnector" presStyleLbl="node1" presStyleIdx="1" presStyleCnt="2"/>
      <dgm:spPr/>
      <dgm:t>
        <a:bodyPr/>
        <a:lstStyle/>
        <a:p>
          <a:endParaRPr lang="en-US"/>
        </a:p>
      </dgm:t>
    </dgm:pt>
    <dgm:pt modelId="{2B0CFC12-68C6-48B2-AABB-504D7A00577D}" type="pres">
      <dgm:prSet presAssocID="{326B7F39-7AC3-49AA-97A0-12038043D57E}" presName="childShape" presStyleCnt="0"/>
      <dgm:spPr/>
    </dgm:pt>
    <dgm:pt modelId="{D0DE4DB9-B046-4F82-A3E9-AD1CD3FD58B3}" type="pres">
      <dgm:prSet presAssocID="{718FF400-5ABD-4272-A299-94BF9A23AE2F}" presName="Name13" presStyleLbl="parChTrans1D2" presStyleIdx="3" presStyleCnt="6"/>
      <dgm:spPr/>
      <dgm:t>
        <a:bodyPr/>
        <a:lstStyle/>
        <a:p>
          <a:endParaRPr lang="en-US"/>
        </a:p>
      </dgm:t>
    </dgm:pt>
    <dgm:pt modelId="{D8420903-E481-4FC9-98AB-DB68603EDDB3}" type="pres">
      <dgm:prSet presAssocID="{1FACC14A-9C70-4083-9D15-6004EBF986EC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DA78C-C79B-4BBE-86A7-07DBD8865BAA}" type="pres">
      <dgm:prSet presAssocID="{30808666-77EF-46AB-890B-3D22941D6BAE}" presName="Name13" presStyleLbl="parChTrans1D2" presStyleIdx="4" presStyleCnt="6"/>
      <dgm:spPr/>
      <dgm:t>
        <a:bodyPr/>
        <a:lstStyle/>
        <a:p>
          <a:endParaRPr lang="en-US"/>
        </a:p>
      </dgm:t>
    </dgm:pt>
    <dgm:pt modelId="{45B520E9-CDAD-448D-A5AC-82439C58057E}" type="pres">
      <dgm:prSet presAssocID="{D9FF7D59-0C72-4B59-928F-2BB24F15E1DF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D6A32-0A00-4C31-9312-64B4C7EB8220}" type="pres">
      <dgm:prSet presAssocID="{D033CAE4-C6D1-4167-ABD9-4A6BE598A67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188BAFAB-94A0-4E76-A7FE-7A9FF285953D}" type="pres">
      <dgm:prSet presAssocID="{60D38615-E3A9-4D01-935D-D3171113A5E3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D6D564-8E04-489F-8F3F-8E2814204B8A}" type="presOf" srcId="{D0FFD164-291C-438E-9973-64ABEB9BD751}" destId="{4A0B5E18-3449-4305-AC45-87CD8CCE6B87}" srcOrd="0" destOrd="0" presId="urn:microsoft.com/office/officeart/2005/8/layout/hierarchy3"/>
    <dgm:cxn modelId="{C1AB7251-2343-461F-8B55-D38656577ABA}" srcId="{2D274153-3A76-43FE-9C9E-756D4FDFD897}" destId="{C77ED423-F2A3-4D39-814F-FE06284DC586}" srcOrd="2" destOrd="0" parTransId="{4BD83981-D55C-426C-8DEB-8C237C62F09E}" sibTransId="{76FAF479-059A-4743-AD45-0DE881561F2A}"/>
    <dgm:cxn modelId="{5141ACD8-7480-460C-BF58-75DB5B30DA2E}" type="presOf" srcId="{326B7F39-7AC3-49AA-97A0-12038043D57E}" destId="{D1D9850F-F40F-4F7E-8A5E-6D78CA560442}" srcOrd="0" destOrd="0" presId="urn:microsoft.com/office/officeart/2005/8/layout/hierarchy3"/>
    <dgm:cxn modelId="{9F065D31-6B6D-42DE-81C6-6D8E0501075F}" type="presOf" srcId="{30808666-77EF-46AB-890B-3D22941D6BAE}" destId="{642DA78C-C79B-4BBE-86A7-07DBD8865BAA}" srcOrd="0" destOrd="0" presId="urn:microsoft.com/office/officeart/2005/8/layout/hierarchy3"/>
    <dgm:cxn modelId="{0720FEA9-C2DB-4A3D-BF43-688226659769}" srcId="{E0C10BBD-D297-4158-9849-DF22D7C3B633}" destId="{2D274153-3A76-43FE-9C9E-756D4FDFD897}" srcOrd="0" destOrd="0" parTransId="{DE64209F-CB23-47AC-9388-2230F7DCB112}" sibTransId="{BC1DE7B4-DD0E-413F-A325-A8544CF4D2BF}"/>
    <dgm:cxn modelId="{85409E12-3916-4683-AAC0-F2662521A307}" type="presOf" srcId="{1CF65547-94EE-43BB-AE4B-CA4679B9B8B3}" destId="{68C7905F-C236-41C3-A7C9-8E56DA0D4197}" srcOrd="0" destOrd="0" presId="urn:microsoft.com/office/officeart/2005/8/layout/hierarchy3"/>
    <dgm:cxn modelId="{F72E5D5B-596D-4998-AFD2-537D02F08CD4}" type="presOf" srcId="{718FF400-5ABD-4272-A299-94BF9A23AE2F}" destId="{D0DE4DB9-B046-4F82-A3E9-AD1CD3FD58B3}" srcOrd="0" destOrd="0" presId="urn:microsoft.com/office/officeart/2005/8/layout/hierarchy3"/>
    <dgm:cxn modelId="{5A831527-86C8-4B80-9DBF-8A6160444C09}" srcId="{2D274153-3A76-43FE-9C9E-756D4FDFD897}" destId="{348571B1-FB9C-4B78-B7A0-A1375B63A3DE}" srcOrd="0" destOrd="0" parTransId="{1CF65547-94EE-43BB-AE4B-CA4679B9B8B3}" sibTransId="{05F44323-1F79-48E0-B754-BFAEC3903413}"/>
    <dgm:cxn modelId="{9E3C0151-1A54-4028-9197-3D8DDB4467D9}" type="presOf" srcId="{4BD83981-D55C-426C-8DEB-8C237C62F09E}" destId="{FC1BD012-A49C-4CBD-B6D4-289858AD1020}" srcOrd="0" destOrd="0" presId="urn:microsoft.com/office/officeart/2005/8/layout/hierarchy3"/>
    <dgm:cxn modelId="{8DC23350-B43A-46C3-84C9-D50E2F8C37AF}" srcId="{326B7F39-7AC3-49AA-97A0-12038043D57E}" destId="{1FACC14A-9C70-4083-9D15-6004EBF986EC}" srcOrd="0" destOrd="0" parTransId="{718FF400-5ABD-4272-A299-94BF9A23AE2F}" sibTransId="{CD471E7D-E6F7-4CBB-AC9D-E0545D28ECA9}"/>
    <dgm:cxn modelId="{CD56DED6-4134-4BCF-9EBA-E6466BE2C43E}" srcId="{E0C10BBD-D297-4158-9849-DF22D7C3B633}" destId="{326B7F39-7AC3-49AA-97A0-12038043D57E}" srcOrd="1" destOrd="0" parTransId="{291BD329-A34D-445A-A343-B38163505DA9}" sibTransId="{DC039D30-0520-4842-AE8D-B0DD3D8765EF}"/>
    <dgm:cxn modelId="{BB87D35E-3D9B-4407-9499-8951477E9D06}" type="presOf" srcId="{1FACC14A-9C70-4083-9D15-6004EBF986EC}" destId="{D8420903-E481-4FC9-98AB-DB68603EDDB3}" srcOrd="0" destOrd="0" presId="urn:microsoft.com/office/officeart/2005/8/layout/hierarchy3"/>
    <dgm:cxn modelId="{B09B6599-9D4D-4F57-B783-25DCD537F263}" type="presOf" srcId="{F302C868-1BCB-4268-B410-17F2542610B5}" destId="{6070ABF4-4CFF-46A3-83CD-9211520F580A}" srcOrd="0" destOrd="0" presId="urn:microsoft.com/office/officeart/2005/8/layout/hierarchy3"/>
    <dgm:cxn modelId="{485B9039-30C6-4DC9-9CD9-4D0F8CC1C37F}" srcId="{2D274153-3A76-43FE-9C9E-756D4FDFD897}" destId="{D0FFD164-291C-438E-9973-64ABEB9BD751}" srcOrd="1" destOrd="0" parTransId="{F302C868-1BCB-4268-B410-17F2542610B5}" sibTransId="{AC42FCC4-69BC-4D58-8001-BDE1208DF67A}"/>
    <dgm:cxn modelId="{391E3082-03C9-46DB-AC53-61DE40A0FC15}" type="presOf" srcId="{348571B1-FB9C-4B78-B7A0-A1375B63A3DE}" destId="{D25BC3D2-F62B-4EFC-939D-6E0B13D0BF40}" srcOrd="0" destOrd="0" presId="urn:microsoft.com/office/officeart/2005/8/layout/hierarchy3"/>
    <dgm:cxn modelId="{5813887A-D8F7-420A-9FA5-C4A0C97826C1}" type="presOf" srcId="{C77ED423-F2A3-4D39-814F-FE06284DC586}" destId="{6BA6F28D-1FE4-4F97-9A9D-574EDC623733}" srcOrd="0" destOrd="0" presId="urn:microsoft.com/office/officeart/2005/8/layout/hierarchy3"/>
    <dgm:cxn modelId="{3D717F14-BD78-46A6-9D73-B2A3005DFCD0}" type="presOf" srcId="{D9FF7D59-0C72-4B59-928F-2BB24F15E1DF}" destId="{45B520E9-CDAD-448D-A5AC-82439C58057E}" srcOrd="0" destOrd="0" presId="urn:microsoft.com/office/officeart/2005/8/layout/hierarchy3"/>
    <dgm:cxn modelId="{B04BDEF5-FA3F-4C69-A6BA-37C706F7D613}" type="presOf" srcId="{60D38615-E3A9-4D01-935D-D3171113A5E3}" destId="{188BAFAB-94A0-4E76-A7FE-7A9FF285953D}" srcOrd="0" destOrd="0" presId="urn:microsoft.com/office/officeart/2005/8/layout/hierarchy3"/>
    <dgm:cxn modelId="{E25A1416-CE22-4688-8160-83CD20AEAB74}" type="presOf" srcId="{D033CAE4-C6D1-4167-ABD9-4A6BE598A67A}" destId="{B48D6A32-0A00-4C31-9312-64B4C7EB8220}" srcOrd="0" destOrd="0" presId="urn:microsoft.com/office/officeart/2005/8/layout/hierarchy3"/>
    <dgm:cxn modelId="{783F1C9C-6DD9-4B1D-9201-0F70CE0BA23B}" type="presOf" srcId="{E0C10BBD-D297-4158-9849-DF22D7C3B633}" destId="{32398787-50A4-4C05-BEC4-75B36B7D4578}" srcOrd="0" destOrd="0" presId="urn:microsoft.com/office/officeart/2005/8/layout/hierarchy3"/>
    <dgm:cxn modelId="{0BE3A48B-AB18-4E69-8116-E5992C42E3F6}" type="presOf" srcId="{2D274153-3A76-43FE-9C9E-756D4FDFD897}" destId="{93854867-1BA5-431E-B994-4D3C2ADB51B0}" srcOrd="0" destOrd="0" presId="urn:microsoft.com/office/officeart/2005/8/layout/hierarchy3"/>
    <dgm:cxn modelId="{1CB10995-3A89-43F6-A190-C45216E960D9}" type="presOf" srcId="{2D274153-3A76-43FE-9C9E-756D4FDFD897}" destId="{71735D14-8F75-4B88-B159-9B3009CD3091}" srcOrd="1" destOrd="0" presId="urn:microsoft.com/office/officeart/2005/8/layout/hierarchy3"/>
    <dgm:cxn modelId="{09D41EF6-647E-48A7-89B2-E5A735B58CBA}" type="presOf" srcId="{326B7F39-7AC3-49AA-97A0-12038043D57E}" destId="{7E63CB72-B72B-492A-8B3B-71DBB3506913}" srcOrd="1" destOrd="0" presId="urn:microsoft.com/office/officeart/2005/8/layout/hierarchy3"/>
    <dgm:cxn modelId="{405749C7-F61E-4CBE-B6AA-ED7DDB4CB0BD}" srcId="{326B7F39-7AC3-49AA-97A0-12038043D57E}" destId="{D9FF7D59-0C72-4B59-928F-2BB24F15E1DF}" srcOrd="1" destOrd="0" parTransId="{30808666-77EF-46AB-890B-3D22941D6BAE}" sibTransId="{88A37A4A-6820-48BF-AD88-47BAAAA607BE}"/>
    <dgm:cxn modelId="{893594E3-B449-4640-9AEC-58551E092664}" srcId="{326B7F39-7AC3-49AA-97A0-12038043D57E}" destId="{60D38615-E3A9-4D01-935D-D3171113A5E3}" srcOrd="2" destOrd="0" parTransId="{D033CAE4-C6D1-4167-ABD9-4A6BE598A67A}" sibTransId="{2275E3B0-FCBE-47CB-A3EC-FFAA16AD09CC}"/>
    <dgm:cxn modelId="{AD279653-2824-409A-88ED-C846FEB17F31}" type="presParOf" srcId="{32398787-50A4-4C05-BEC4-75B36B7D4578}" destId="{1BE1E756-C84F-40C6-B350-CD21E9ABBE96}" srcOrd="0" destOrd="0" presId="urn:microsoft.com/office/officeart/2005/8/layout/hierarchy3"/>
    <dgm:cxn modelId="{43F01056-2037-4DE9-8F8F-5E4A02DC9DF3}" type="presParOf" srcId="{1BE1E756-C84F-40C6-B350-CD21E9ABBE96}" destId="{7AF1F269-17B8-4206-B92B-F2A76B56C932}" srcOrd="0" destOrd="0" presId="urn:microsoft.com/office/officeart/2005/8/layout/hierarchy3"/>
    <dgm:cxn modelId="{E9494E2D-0E62-43E7-8A71-D8AE47C580D0}" type="presParOf" srcId="{7AF1F269-17B8-4206-B92B-F2A76B56C932}" destId="{93854867-1BA5-431E-B994-4D3C2ADB51B0}" srcOrd="0" destOrd="0" presId="urn:microsoft.com/office/officeart/2005/8/layout/hierarchy3"/>
    <dgm:cxn modelId="{2EEDF8FF-229D-4AFD-A760-59E4B9E136A3}" type="presParOf" srcId="{7AF1F269-17B8-4206-B92B-F2A76B56C932}" destId="{71735D14-8F75-4B88-B159-9B3009CD3091}" srcOrd="1" destOrd="0" presId="urn:microsoft.com/office/officeart/2005/8/layout/hierarchy3"/>
    <dgm:cxn modelId="{07669C58-BE0B-48A6-9F1C-CDF9E472400B}" type="presParOf" srcId="{1BE1E756-C84F-40C6-B350-CD21E9ABBE96}" destId="{1E294274-8A1A-4397-B4BD-AF03AB1EC8F9}" srcOrd="1" destOrd="0" presId="urn:microsoft.com/office/officeart/2005/8/layout/hierarchy3"/>
    <dgm:cxn modelId="{D8D62D15-69EE-4CA4-8863-150BDAFC3493}" type="presParOf" srcId="{1E294274-8A1A-4397-B4BD-AF03AB1EC8F9}" destId="{68C7905F-C236-41C3-A7C9-8E56DA0D4197}" srcOrd="0" destOrd="0" presId="urn:microsoft.com/office/officeart/2005/8/layout/hierarchy3"/>
    <dgm:cxn modelId="{A9E33E08-52FF-478B-A571-86E489E6BA8C}" type="presParOf" srcId="{1E294274-8A1A-4397-B4BD-AF03AB1EC8F9}" destId="{D25BC3D2-F62B-4EFC-939D-6E0B13D0BF40}" srcOrd="1" destOrd="0" presId="urn:microsoft.com/office/officeart/2005/8/layout/hierarchy3"/>
    <dgm:cxn modelId="{777CEDD4-F064-45B9-89B6-C65DE410C442}" type="presParOf" srcId="{1E294274-8A1A-4397-B4BD-AF03AB1EC8F9}" destId="{6070ABF4-4CFF-46A3-83CD-9211520F580A}" srcOrd="2" destOrd="0" presId="urn:microsoft.com/office/officeart/2005/8/layout/hierarchy3"/>
    <dgm:cxn modelId="{A23B40B8-C15F-48E2-96EC-1CA8DDEF3C11}" type="presParOf" srcId="{1E294274-8A1A-4397-B4BD-AF03AB1EC8F9}" destId="{4A0B5E18-3449-4305-AC45-87CD8CCE6B87}" srcOrd="3" destOrd="0" presId="urn:microsoft.com/office/officeart/2005/8/layout/hierarchy3"/>
    <dgm:cxn modelId="{88607C8A-4CAD-499B-9691-ACAC51298C6B}" type="presParOf" srcId="{1E294274-8A1A-4397-B4BD-AF03AB1EC8F9}" destId="{FC1BD012-A49C-4CBD-B6D4-289858AD1020}" srcOrd="4" destOrd="0" presId="urn:microsoft.com/office/officeart/2005/8/layout/hierarchy3"/>
    <dgm:cxn modelId="{DAB1DE13-26C4-442A-A650-0D5794342338}" type="presParOf" srcId="{1E294274-8A1A-4397-B4BD-AF03AB1EC8F9}" destId="{6BA6F28D-1FE4-4F97-9A9D-574EDC623733}" srcOrd="5" destOrd="0" presId="urn:microsoft.com/office/officeart/2005/8/layout/hierarchy3"/>
    <dgm:cxn modelId="{E8207A3A-4F7C-47BE-A0B0-085A241F635B}" type="presParOf" srcId="{32398787-50A4-4C05-BEC4-75B36B7D4578}" destId="{8480138C-6599-4820-9637-47EF4A492607}" srcOrd="1" destOrd="0" presId="urn:microsoft.com/office/officeart/2005/8/layout/hierarchy3"/>
    <dgm:cxn modelId="{4FCF7D2C-B29F-483D-824E-3FF62309C168}" type="presParOf" srcId="{8480138C-6599-4820-9637-47EF4A492607}" destId="{DD632F7E-0D49-4099-BD55-F23E167F9F46}" srcOrd="0" destOrd="0" presId="urn:microsoft.com/office/officeart/2005/8/layout/hierarchy3"/>
    <dgm:cxn modelId="{E3A921E2-D8D9-485A-9AF7-BC3CE019F93F}" type="presParOf" srcId="{DD632F7E-0D49-4099-BD55-F23E167F9F46}" destId="{D1D9850F-F40F-4F7E-8A5E-6D78CA560442}" srcOrd="0" destOrd="0" presId="urn:microsoft.com/office/officeart/2005/8/layout/hierarchy3"/>
    <dgm:cxn modelId="{7FF3D94E-75C5-4717-8A77-51F50A9BAB12}" type="presParOf" srcId="{DD632F7E-0D49-4099-BD55-F23E167F9F46}" destId="{7E63CB72-B72B-492A-8B3B-71DBB3506913}" srcOrd="1" destOrd="0" presId="urn:microsoft.com/office/officeart/2005/8/layout/hierarchy3"/>
    <dgm:cxn modelId="{78DFF6C9-505C-42B5-B19D-FE9F050C3818}" type="presParOf" srcId="{8480138C-6599-4820-9637-47EF4A492607}" destId="{2B0CFC12-68C6-48B2-AABB-504D7A00577D}" srcOrd="1" destOrd="0" presId="urn:microsoft.com/office/officeart/2005/8/layout/hierarchy3"/>
    <dgm:cxn modelId="{87D7309B-A5BA-4240-95EC-AF4E68E39AC6}" type="presParOf" srcId="{2B0CFC12-68C6-48B2-AABB-504D7A00577D}" destId="{D0DE4DB9-B046-4F82-A3E9-AD1CD3FD58B3}" srcOrd="0" destOrd="0" presId="urn:microsoft.com/office/officeart/2005/8/layout/hierarchy3"/>
    <dgm:cxn modelId="{9FA975DA-50A9-4E52-B048-BCBD978DEF92}" type="presParOf" srcId="{2B0CFC12-68C6-48B2-AABB-504D7A00577D}" destId="{D8420903-E481-4FC9-98AB-DB68603EDDB3}" srcOrd="1" destOrd="0" presId="urn:microsoft.com/office/officeart/2005/8/layout/hierarchy3"/>
    <dgm:cxn modelId="{64624F0B-7477-4A69-9F06-A6662DAB9034}" type="presParOf" srcId="{2B0CFC12-68C6-48B2-AABB-504D7A00577D}" destId="{642DA78C-C79B-4BBE-86A7-07DBD8865BAA}" srcOrd="2" destOrd="0" presId="urn:microsoft.com/office/officeart/2005/8/layout/hierarchy3"/>
    <dgm:cxn modelId="{C16D6A0A-1BCD-4156-9C8C-E98699E3C9CB}" type="presParOf" srcId="{2B0CFC12-68C6-48B2-AABB-504D7A00577D}" destId="{45B520E9-CDAD-448D-A5AC-82439C58057E}" srcOrd="3" destOrd="0" presId="urn:microsoft.com/office/officeart/2005/8/layout/hierarchy3"/>
    <dgm:cxn modelId="{9AEF8970-FB24-422B-9BCA-8EC07A3BAFE8}" type="presParOf" srcId="{2B0CFC12-68C6-48B2-AABB-504D7A00577D}" destId="{B48D6A32-0A00-4C31-9312-64B4C7EB8220}" srcOrd="4" destOrd="0" presId="urn:microsoft.com/office/officeart/2005/8/layout/hierarchy3"/>
    <dgm:cxn modelId="{2562EE78-7074-4253-8B80-8EE7B919C474}" type="presParOf" srcId="{2B0CFC12-68C6-48B2-AABB-504D7A00577D}" destId="{188BAFAB-94A0-4E76-A7FE-7A9FF285953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0C10BBD-D297-4158-9849-DF22D7C3B633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274153-3A76-43FE-9C9E-756D4FDFD897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Response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E64209F-CB23-47AC-9388-2230F7DCB112}" type="parTrans" cxnId="{0720FEA9-C2DB-4A3D-BF43-688226659769}">
      <dgm:prSet/>
      <dgm:spPr/>
      <dgm:t>
        <a:bodyPr/>
        <a:lstStyle/>
        <a:p>
          <a:endParaRPr lang="en-US"/>
        </a:p>
      </dgm:t>
    </dgm:pt>
    <dgm:pt modelId="{BC1DE7B4-DD0E-413F-A325-A8544CF4D2BF}" type="sibTrans" cxnId="{0720FEA9-C2DB-4A3D-BF43-688226659769}">
      <dgm:prSet/>
      <dgm:spPr/>
      <dgm:t>
        <a:bodyPr/>
        <a:lstStyle/>
        <a:p>
          <a:endParaRPr lang="en-US"/>
        </a:p>
      </dgm:t>
    </dgm:pt>
    <dgm:pt modelId="{348571B1-FB9C-4B78-B7A0-A1375B63A3D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National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CF65547-94EE-43BB-AE4B-CA4679B9B8B3}" type="parTrans" cxnId="{5A831527-86C8-4B80-9DBF-8A6160444C09}">
      <dgm:prSet/>
      <dgm:spPr/>
      <dgm:t>
        <a:bodyPr/>
        <a:lstStyle/>
        <a:p>
          <a:endParaRPr lang="en-US"/>
        </a:p>
      </dgm:t>
    </dgm:pt>
    <dgm:pt modelId="{05F44323-1F79-48E0-B754-BFAEC3903413}" type="sibTrans" cxnId="{5A831527-86C8-4B80-9DBF-8A6160444C09}">
      <dgm:prSet/>
      <dgm:spPr/>
      <dgm:t>
        <a:bodyPr/>
        <a:lstStyle/>
        <a:p>
          <a:endParaRPr lang="en-US"/>
        </a:p>
      </dgm:t>
    </dgm:pt>
    <dgm:pt modelId="{D0FFD164-291C-438E-9973-64ABEB9BD751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State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302C868-1BCB-4268-B410-17F2542610B5}" type="parTrans" cxnId="{485B9039-30C6-4DC9-9CD9-4D0F8CC1C37F}">
      <dgm:prSet/>
      <dgm:spPr/>
      <dgm:t>
        <a:bodyPr/>
        <a:lstStyle/>
        <a:p>
          <a:endParaRPr lang="en-US"/>
        </a:p>
      </dgm:t>
    </dgm:pt>
    <dgm:pt modelId="{AC42FCC4-69BC-4D58-8001-BDE1208DF67A}" type="sibTrans" cxnId="{485B9039-30C6-4DC9-9CD9-4D0F8CC1C37F}">
      <dgm:prSet/>
      <dgm:spPr/>
      <dgm:t>
        <a:bodyPr/>
        <a:lstStyle/>
        <a:p>
          <a:endParaRPr lang="en-US"/>
        </a:p>
      </dgm:t>
    </dgm:pt>
    <dgm:pt modelId="{C77ED423-F2A3-4D39-814F-FE06284DC58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District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BD83981-D55C-426C-8DEB-8C237C62F09E}" type="parTrans" cxnId="{C1AB7251-2343-461F-8B55-D38656577ABA}">
      <dgm:prSet/>
      <dgm:spPr/>
      <dgm:t>
        <a:bodyPr/>
        <a:lstStyle/>
        <a:p>
          <a:endParaRPr lang="en-US"/>
        </a:p>
      </dgm:t>
    </dgm:pt>
    <dgm:pt modelId="{76FAF479-059A-4743-AD45-0DE881561F2A}" type="sibTrans" cxnId="{C1AB7251-2343-461F-8B55-D38656577ABA}">
      <dgm:prSet/>
      <dgm:spPr/>
      <dgm:t>
        <a:bodyPr/>
        <a:lstStyle/>
        <a:p>
          <a:endParaRPr lang="en-US"/>
        </a:p>
      </dgm:t>
    </dgm:pt>
    <dgm:pt modelId="{32398787-50A4-4C05-BEC4-75B36B7D4578}" type="pres">
      <dgm:prSet presAssocID="{E0C10BBD-D297-4158-9849-DF22D7C3B6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BE1E756-C84F-40C6-B350-CD21E9ABBE96}" type="pres">
      <dgm:prSet presAssocID="{2D274153-3A76-43FE-9C9E-756D4FDFD897}" presName="root" presStyleCnt="0"/>
      <dgm:spPr/>
    </dgm:pt>
    <dgm:pt modelId="{7AF1F269-17B8-4206-B92B-F2A76B56C932}" type="pres">
      <dgm:prSet presAssocID="{2D274153-3A76-43FE-9C9E-756D4FDFD897}" presName="rootComposite" presStyleCnt="0"/>
      <dgm:spPr/>
    </dgm:pt>
    <dgm:pt modelId="{93854867-1BA5-431E-B994-4D3C2ADB51B0}" type="pres">
      <dgm:prSet presAssocID="{2D274153-3A76-43FE-9C9E-756D4FDFD897}" presName="rootText" presStyleLbl="node1" presStyleIdx="0" presStyleCnt="1"/>
      <dgm:spPr/>
      <dgm:t>
        <a:bodyPr/>
        <a:lstStyle/>
        <a:p>
          <a:endParaRPr lang="en-US"/>
        </a:p>
      </dgm:t>
    </dgm:pt>
    <dgm:pt modelId="{71735D14-8F75-4B88-B159-9B3009CD3091}" type="pres">
      <dgm:prSet presAssocID="{2D274153-3A76-43FE-9C9E-756D4FDFD897}" presName="rootConnector" presStyleLbl="node1" presStyleIdx="0" presStyleCnt="1"/>
      <dgm:spPr/>
      <dgm:t>
        <a:bodyPr/>
        <a:lstStyle/>
        <a:p>
          <a:endParaRPr lang="en-US"/>
        </a:p>
      </dgm:t>
    </dgm:pt>
    <dgm:pt modelId="{1E294274-8A1A-4397-B4BD-AF03AB1EC8F9}" type="pres">
      <dgm:prSet presAssocID="{2D274153-3A76-43FE-9C9E-756D4FDFD897}" presName="childShape" presStyleCnt="0"/>
      <dgm:spPr/>
    </dgm:pt>
    <dgm:pt modelId="{68C7905F-C236-41C3-A7C9-8E56DA0D4197}" type="pres">
      <dgm:prSet presAssocID="{1CF65547-94EE-43BB-AE4B-CA4679B9B8B3}" presName="Name13" presStyleLbl="parChTrans1D2" presStyleIdx="0" presStyleCnt="3"/>
      <dgm:spPr/>
      <dgm:t>
        <a:bodyPr/>
        <a:lstStyle/>
        <a:p>
          <a:endParaRPr lang="en-US"/>
        </a:p>
      </dgm:t>
    </dgm:pt>
    <dgm:pt modelId="{D25BC3D2-F62B-4EFC-939D-6E0B13D0BF40}" type="pres">
      <dgm:prSet presAssocID="{348571B1-FB9C-4B78-B7A0-A1375B63A3DE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0ABF4-4CFF-46A3-83CD-9211520F580A}" type="pres">
      <dgm:prSet presAssocID="{F302C868-1BCB-4268-B410-17F2542610B5}" presName="Name13" presStyleLbl="parChTrans1D2" presStyleIdx="1" presStyleCnt="3"/>
      <dgm:spPr/>
      <dgm:t>
        <a:bodyPr/>
        <a:lstStyle/>
        <a:p>
          <a:endParaRPr lang="en-US"/>
        </a:p>
      </dgm:t>
    </dgm:pt>
    <dgm:pt modelId="{4A0B5E18-3449-4305-AC45-87CD8CCE6B87}" type="pres">
      <dgm:prSet presAssocID="{D0FFD164-291C-438E-9973-64ABEB9BD751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BD012-A49C-4CBD-B6D4-289858AD1020}" type="pres">
      <dgm:prSet presAssocID="{4BD83981-D55C-426C-8DEB-8C237C62F09E}" presName="Name13" presStyleLbl="parChTrans1D2" presStyleIdx="2" presStyleCnt="3"/>
      <dgm:spPr/>
      <dgm:t>
        <a:bodyPr/>
        <a:lstStyle/>
        <a:p>
          <a:endParaRPr lang="en-US"/>
        </a:p>
      </dgm:t>
    </dgm:pt>
    <dgm:pt modelId="{6BA6F28D-1FE4-4F97-9A9D-574EDC623733}" type="pres">
      <dgm:prSet presAssocID="{C77ED423-F2A3-4D39-814F-FE06284DC586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AFAA28-096B-4351-958C-2619CF4A67DC}" type="presOf" srcId="{348571B1-FB9C-4B78-B7A0-A1375B63A3DE}" destId="{D25BC3D2-F62B-4EFC-939D-6E0B13D0BF40}" srcOrd="0" destOrd="0" presId="urn:microsoft.com/office/officeart/2005/8/layout/hierarchy3"/>
    <dgm:cxn modelId="{41DD4BDB-F3AA-49CC-B30C-1DA2CD17891F}" type="presOf" srcId="{F302C868-1BCB-4268-B410-17F2542610B5}" destId="{6070ABF4-4CFF-46A3-83CD-9211520F580A}" srcOrd="0" destOrd="0" presId="urn:microsoft.com/office/officeart/2005/8/layout/hierarchy3"/>
    <dgm:cxn modelId="{3940BC41-0D98-4A96-A45A-BF7A71997731}" type="presOf" srcId="{4BD83981-D55C-426C-8DEB-8C237C62F09E}" destId="{FC1BD012-A49C-4CBD-B6D4-289858AD1020}" srcOrd="0" destOrd="0" presId="urn:microsoft.com/office/officeart/2005/8/layout/hierarchy3"/>
    <dgm:cxn modelId="{589390C9-8818-42DB-96CE-3B971C842687}" type="presOf" srcId="{C77ED423-F2A3-4D39-814F-FE06284DC586}" destId="{6BA6F28D-1FE4-4F97-9A9D-574EDC623733}" srcOrd="0" destOrd="0" presId="urn:microsoft.com/office/officeart/2005/8/layout/hierarchy3"/>
    <dgm:cxn modelId="{00B3E639-3108-4986-8AEB-D9CA934DF706}" type="presOf" srcId="{D0FFD164-291C-438E-9973-64ABEB9BD751}" destId="{4A0B5E18-3449-4305-AC45-87CD8CCE6B87}" srcOrd="0" destOrd="0" presId="urn:microsoft.com/office/officeart/2005/8/layout/hierarchy3"/>
    <dgm:cxn modelId="{5A831527-86C8-4B80-9DBF-8A6160444C09}" srcId="{2D274153-3A76-43FE-9C9E-756D4FDFD897}" destId="{348571B1-FB9C-4B78-B7A0-A1375B63A3DE}" srcOrd="0" destOrd="0" parTransId="{1CF65547-94EE-43BB-AE4B-CA4679B9B8B3}" sibTransId="{05F44323-1F79-48E0-B754-BFAEC3903413}"/>
    <dgm:cxn modelId="{AF395724-0D4A-47C1-953E-49EBFA20C382}" type="presOf" srcId="{2D274153-3A76-43FE-9C9E-756D4FDFD897}" destId="{71735D14-8F75-4B88-B159-9B3009CD3091}" srcOrd="1" destOrd="0" presId="urn:microsoft.com/office/officeart/2005/8/layout/hierarchy3"/>
    <dgm:cxn modelId="{C1AB7251-2343-461F-8B55-D38656577ABA}" srcId="{2D274153-3A76-43FE-9C9E-756D4FDFD897}" destId="{C77ED423-F2A3-4D39-814F-FE06284DC586}" srcOrd="2" destOrd="0" parTransId="{4BD83981-D55C-426C-8DEB-8C237C62F09E}" sibTransId="{76FAF479-059A-4743-AD45-0DE881561F2A}"/>
    <dgm:cxn modelId="{485B9039-30C6-4DC9-9CD9-4D0F8CC1C37F}" srcId="{2D274153-3A76-43FE-9C9E-756D4FDFD897}" destId="{D0FFD164-291C-438E-9973-64ABEB9BD751}" srcOrd="1" destOrd="0" parTransId="{F302C868-1BCB-4268-B410-17F2542610B5}" sibTransId="{AC42FCC4-69BC-4D58-8001-BDE1208DF67A}"/>
    <dgm:cxn modelId="{0720FEA9-C2DB-4A3D-BF43-688226659769}" srcId="{E0C10BBD-D297-4158-9849-DF22D7C3B633}" destId="{2D274153-3A76-43FE-9C9E-756D4FDFD897}" srcOrd="0" destOrd="0" parTransId="{DE64209F-CB23-47AC-9388-2230F7DCB112}" sibTransId="{BC1DE7B4-DD0E-413F-A325-A8544CF4D2BF}"/>
    <dgm:cxn modelId="{9F45FC74-4804-4D51-87B7-F0D5DE6234BC}" type="presOf" srcId="{1CF65547-94EE-43BB-AE4B-CA4679B9B8B3}" destId="{68C7905F-C236-41C3-A7C9-8E56DA0D4197}" srcOrd="0" destOrd="0" presId="urn:microsoft.com/office/officeart/2005/8/layout/hierarchy3"/>
    <dgm:cxn modelId="{AC7814F0-57D6-4EE3-A2F9-49C306BC80C9}" type="presOf" srcId="{2D274153-3A76-43FE-9C9E-756D4FDFD897}" destId="{93854867-1BA5-431E-B994-4D3C2ADB51B0}" srcOrd="0" destOrd="0" presId="urn:microsoft.com/office/officeart/2005/8/layout/hierarchy3"/>
    <dgm:cxn modelId="{67486B93-DF26-46E3-BE49-6B4873222D5A}" type="presOf" srcId="{E0C10BBD-D297-4158-9849-DF22D7C3B633}" destId="{32398787-50A4-4C05-BEC4-75B36B7D4578}" srcOrd="0" destOrd="0" presId="urn:microsoft.com/office/officeart/2005/8/layout/hierarchy3"/>
    <dgm:cxn modelId="{576C337D-997E-4717-8582-853D922E7A8F}" type="presParOf" srcId="{32398787-50A4-4C05-BEC4-75B36B7D4578}" destId="{1BE1E756-C84F-40C6-B350-CD21E9ABBE96}" srcOrd="0" destOrd="0" presId="urn:microsoft.com/office/officeart/2005/8/layout/hierarchy3"/>
    <dgm:cxn modelId="{2817BC94-1CD2-423E-9C49-826E6B6D3D0D}" type="presParOf" srcId="{1BE1E756-C84F-40C6-B350-CD21E9ABBE96}" destId="{7AF1F269-17B8-4206-B92B-F2A76B56C932}" srcOrd="0" destOrd="0" presId="urn:microsoft.com/office/officeart/2005/8/layout/hierarchy3"/>
    <dgm:cxn modelId="{971D0C79-6B01-4EA3-836A-F3E5590DF79E}" type="presParOf" srcId="{7AF1F269-17B8-4206-B92B-F2A76B56C932}" destId="{93854867-1BA5-431E-B994-4D3C2ADB51B0}" srcOrd="0" destOrd="0" presId="urn:microsoft.com/office/officeart/2005/8/layout/hierarchy3"/>
    <dgm:cxn modelId="{663F1DB6-7092-45E2-B058-87F3D4640125}" type="presParOf" srcId="{7AF1F269-17B8-4206-B92B-F2A76B56C932}" destId="{71735D14-8F75-4B88-B159-9B3009CD3091}" srcOrd="1" destOrd="0" presId="urn:microsoft.com/office/officeart/2005/8/layout/hierarchy3"/>
    <dgm:cxn modelId="{C471F23D-C077-43E9-97AC-C11A905F50D1}" type="presParOf" srcId="{1BE1E756-C84F-40C6-B350-CD21E9ABBE96}" destId="{1E294274-8A1A-4397-B4BD-AF03AB1EC8F9}" srcOrd="1" destOrd="0" presId="urn:microsoft.com/office/officeart/2005/8/layout/hierarchy3"/>
    <dgm:cxn modelId="{8EEB15EE-1A37-43F6-A5EA-FC3F6FE38C27}" type="presParOf" srcId="{1E294274-8A1A-4397-B4BD-AF03AB1EC8F9}" destId="{68C7905F-C236-41C3-A7C9-8E56DA0D4197}" srcOrd="0" destOrd="0" presId="urn:microsoft.com/office/officeart/2005/8/layout/hierarchy3"/>
    <dgm:cxn modelId="{CA161D35-A157-40F7-A6FF-98AC382C7A4E}" type="presParOf" srcId="{1E294274-8A1A-4397-B4BD-AF03AB1EC8F9}" destId="{D25BC3D2-F62B-4EFC-939D-6E0B13D0BF40}" srcOrd="1" destOrd="0" presId="urn:microsoft.com/office/officeart/2005/8/layout/hierarchy3"/>
    <dgm:cxn modelId="{6F901E88-BEE0-415D-B4D1-C0BE9F77D67F}" type="presParOf" srcId="{1E294274-8A1A-4397-B4BD-AF03AB1EC8F9}" destId="{6070ABF4-4CFF-46A3-83CD-9211520F580A}" srcOrd="2" destOrd="0" presId="urn:microsoft.com/office/officeart/2005/8/layout/hierarchy3"/>
    <dgm:cxn modelId="{508093A3-BF86-46D5-BEBB-A2075653C091}" type="presParOf" srcId="{1E294274-8A1A-4397-B4BD-AF03AB1EC8F9}" destId="{4A0B5E18-3449-4305-AC45-87CD8CCE6B87}" srcOrd="3" destOrd="0" presId="urn:microsoft.com/office/officeart/2005/8/layout/hierarchy3"/>
    <dgm:cxn modelId="{E0AB03BA-322B-426D-B0BD-CBB9F63E7CB7}" type="presParOf" srcId="{1E294274-8A1A-4397-B4BD-AF03AB1EC8F9}" destId="{FC1BD012-A49C-4CBD-B6D4-289858AD1020}" srcOrd="4" destOrd="0" presId="urn:microsoft.com/office/officeart/2005/8/layout/hierarchy3"/>
    <dgm:cxn modelId="{2FFDF356-F455-4EC2-89E8-42891B25F3E3}" type="presParOf" srcId="{1E294274-8A1A-4397-B4BD-AF03AB1EC8F9}" destId="{6BA6F28D-1FE4-4F97-9A9D-574EDC62373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0C10BBD-D297-4158-9849-DF22D7C3B633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274153-3A76-43FE-9C9E-756D4FDFD897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Response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E64209F-CB23-47AC-9388-2230F7DCB112}" type="parTrans" cxnId="{0720FEA9-C2DB-4A3D-BF43-688226659769}">
      <dgm:prSet/>
      <dgm:spPr/>
      <dgm:t>
        <a:bodyPr/>
        <a:lstStyle/>
        <a:p>
          <a:endParaRPr lang="en-US"/>
        </a:p>
      </dgm:t>
    </dgm:pt>
    <dgm:pt modelId="{BC1DE7B4-DD0E-413F-A325-A8544CF4D2BF}" type="sibTrans" cxnId="{0720FEA9-C2DB-4A3D-BF43-688226659769}">
      <dgm:prSet/>
      <dgm:spPr/>
      <dgm:t>
        <a:bodyPr/>
        <a:lstStyle/>
        <a:p>
          <a:endParaRPr lang="en-US"/>
        </a:p>
      </dgm:t>
    </dgm:pt>
    <dgm:pt modelId="{348571B1-FB9C-4B78-B7A0-A1375B63A3D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National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CF65547-94EE-43BB-AE4B-CA4679B9B8B3}" type="parTrans" cxnId="{5A831527-86C8-4B80-9DBF-8A6160444C09}">
      <dgm:prSet/>
      <dgm:spPr/>
      <dgm:t>
        <a:bodyPr/>
        <a:lstStyle/>
        <a:p>
          <a:endParaRPr lang="en-US"/>
        </a:p>
      </dgm:t>
    </dgm:pt>
    <dgm:pt modelId="{05F44323-1F79-48E0-B754-BFAEC3903413}" type="sibTrans" cxnId="{5A831527-86C8-4B80-9DBF-8A6160444C09}">
      <dgm:prSet/>
      <dgm:spPr/>
      <dgm:t>
        <a:bodyPr/>
        <a:lstStyle/>
        <a:p>
          <a:endParaRPr lang="en-US"/>
        </a:p>
      </dgm:t>
    </dgm:pt>
    <dgm:pt modelId="{D0FFD164-291C-438E-9973-64ABEB9BD751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State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302C868-1BCB-4268-B410-17F2542610B5}" type="parTrans" cxnId="{485B9039-30C6-4DC9-9CD9-4D0F8CC1C37F}">
      <dgm:prSet/>
      <dgm:spPr/>
      <dgm:t>
        <a:bodyPr/>
        <a:lstStyle/>
        <a:p>
          <a:endParaRPr lang="en-US"/>
        </a:p>
      </dgm:t>
    </dgm:pt>
    <dgm:pt modelId="{AC42FCC4-69BC-4D58-8001-BDE1208DF67A}" type="sibTrans" cxnId="{485B9039-30C6-4DC9-9CD9-4D0F8CC1C37F}">
      <dgm:prSet/>
      <dgm:spPr/>
      <dgm:t>
        <a:bodyPr/>
        <a:lstStyle/>
        <a:p>
          <a:endParaRPr lang="en-US"/>
        </a:p>
      </dgm:t>
    </dgm:pt>
    <dgm:pt modelId="{C77ED423-F2A3-4D39-814F-FE06284DC58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District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BD83981-D55C-426C-8DEB-8C237C62F09E}" type="parTrans" cxnId="{C1AB7251-2343-461F-8B55-D38656577ABA}">
      <dgm:prSet/>
      <dgm:spPr/>
      <dgm:t>
        <a:bodyPr/>
        <a:lstStyle/>
        <a:p>
          <a:endParaRPr lang="en-US"/>
        </a:p>
      </dgm:t>
    </dgm:pt>
    <dgm:pt modelId="{76FAF479-059A-4743-AD45-0DE881561F2A}" type="sibTrans" cxnId="{C1AB7251-2343-461F-8B55-D38656577ABA}">
      <dgm:prSet/>
      <dgm:spPr/>
      <dgm:t>
        <a:bodyPr/>
        <a:lstStyle/>
        <a:p>
          <a:endParaRPr lang="en-US"/>
        </a:p>
      </dgm:t>
    </dgm:pt>
    <dgm:pt modelId="{32398787-50A4-4C05-BEC4-75B36B7D4578}" type="pres">
      <dgm:prSet presAssocID="{E0C10BBD-D297-4158-9849-DF22D7C3B63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BE1E756-C84F-40C6-B350-CD21E9ABBE96}" type="pres">
      <dgm:prSet presAssocID="{2D274153-3A76-43FE-9C9E-756D4FDFD897}" presName="root" presStyleCnt="0"/>
      <dgm:spPr/>
    </dgm:pt>
    <dgm:pt modelId="{7AF1F269-17B8-4206-B92B-F2A76B56C932}" type="pres">
      <dgm:prSet presAssocID="{2D274153-3A76-43FE-9C9E-756D4FDFD897}" presName="rootComposite" presStyleCnt="0"/>
      <dgm:spPr/>
    </dgm:pt>
    <dgm:pt modelId="{93854867-1BA5-431E-B994-4D3C2ADB51B0}" type="pres">
      <dgm:prSet presAssocID="{2D274153-3A76-43FE-9C9E-756D4FDFD897}" presName="rootText" presStyleLbl="node1" presStyleIdx="0" presStyleCnt="1"/>
      <dgm:spPr/>
      <dgm:t>
        <a:bodyPr/>
        <a:lstStyle/>
        <a:p>
          <a:endParaRPr lang="en-US"/>
        </a:p>
      </dgm:t>
    </dgm:pt>
    <dgm:pt modelId="{71735D14-8F75-4B88-B159-9B3009CD3091}" type="pres">
      <dgm:prSet presAssocID="{2D274153-3A76-43FE-9C9E-756D4FDFD897}" presName="rootConnector" presStyleLbl="node1" presStyleIdx="0" presStyleCnt="1"/>
      <dgm:spPr/>
      <dgm:t>
        <a:bodyPr/>
        <a:lstStyle/>
        <a:p>
          <a:endParaRPr lang="en-US"/>
        </a:p>
      </dgm:t>
    </dgm:pt>
    <dgm:pt modelId="{1E294274-8A1A-4397-B4BD-AF03AB1EC8F9}" type="pres">
      <dgm:prSet presAssocID="{2D274153-3A76-43FE-9C9E-756D4FDFD897}" presName="childShape" presStyleCnt="0"/>
      <dgm:spPr/>
    </dgm:pt>
    <dgm:pt modelId="{68C7905F-C236-41C3-A7C9-8E56DA0D4197}" type="pres">
      <dgm:prSet presAssocID="{1CF65547-94EE-43BB-AE4B-CA4679B9B8B3}" presName="Name13" presStyleLbl="parChTrans1D2" presStyleIdx="0" presStyleCnt="3"/>
      <dgm:spPr/>
      <dgm:t>
        <a:bodyPr/>
        <a:lstStyle/>
        <a:p>
          <a:endParaRPr lang="en-US"/>
        </a:p>
      </dgm:t>
    </dgm:pt>
    <dgm:pt modelId="{D25BC3D2-F62B-4EFC-939D-6E0B13D0BF40}" type="pres">
      <dgm:prSet presAssocID="{348571B1-FB9C-4B78-B7A0-A1375B63A3DE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0ABF4-4CFF-46A3-83CD-9211520F580A}" type="pres">
      <dgm:prSet presAssocID="{F302C868-1BCB-4268-B410-17F2542610B5}" presName="Name13" presStyleLbl="parChTrans1D2" presStyleIdx="1" presStyleCnt="3"/>
      <dgm:spPr/>
      <dgm:t>
        <a:bodyPr/>
        <a:lstStyle/>
        <a:p>
          <a:endParaRPr lang="en-US"/>
        </a:p>
      </dgm:t>
    </dgm:pt>
    <dgm:pt modelId="{4A0B5E18-3449-4305-AC45-87CD8CCE6B87}" type="pres">
      <dgm:prSet presAssocID="{D0FFD164-291C-438E-9973-64ABEB9BD751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BD012-A49C-4CBD-B6D4-289858AD1020}" type="pres">
      <dgm:prSet presAssocID="{4BD83981-D55C-426C-8DEB-8C237C62F09E}" presName="Name13" presStyleLbl="parChTrans1D2" presStyleIdx="2" presStyleCnt="3"/>
      <dgm:spPr/>
      <dgm:t>
        <a:bodyPr/>
        <a:lstStyle/>
        <a:p>
          <a:endParaRPr lang="en-US"/>
        </a:p>
      </dgm:t>
    </dgm:pt>
    <dgm:pt modelId="{6BA6F28D-1FE4-4F97-9A9D-574EDC623733}" type="pres">
      <dgm:prSet presAssocID="{C77ED423-F2A3-4D39-814F-FE06284DC586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3FD38-5E02-4ECD-A1A5-10CDCC63632C}" type="presOf" srcId="{C77ED423-F2A3-4D39-814F-FE06284DC586}" destId="{6BA6F28D-1FE4-4F97-9A9D-574EDC623733}" srcOrd="0" destOrd="0" presId="urn:microsoft.com/office/officeart/2005/8/layout/hierarchy3"/>
    <dgm:cxn modelId="{9ED9FE8E-39B0-46D0-BAFE-36EF80BCA48A}" type="presOf" srcId="{348571B1-FB9C-4B78-B7A0-A1375B63A3DE}" destId="{D25BC3D2-F62B-4EFC-939D-6E0B13D0BF40}" srcOrd="0" destOrd="0" presId="urn:microsoft.com/office/officeart/2005/8/layout/hierarchy3"/>
    <dgm:cxn modelId="{5A831527-86C8-4B80-9DBF-8A6160444C09}" srcId="{2D274153-3A76-43FE-9C9E-756D4FDFD897}" destId="{348571B1-FB9C-4B78-B7A0-A1375B63A3DE}" srcOrd="0" destOrd="0" parTransId="{1CF65547-94EE-43BB-AE4B-CA4679B9B8B3}" sibTransId="{05F44323-1F79-48E0-B754-BFAEC3903413}"/>
    <dgm:cxn modelId="{0EB1FB61-B223-4466-A76D-5AD98E72DCF1}" type="presOf" srcId="{2D274153-3A76-43FE-9C9E-756D4FDFD897}" destId="{71735D14-8F75-4B88-B159-9B3009CD3091}" srcOrd="1" destOrd="0" presId="urn:microsoft.com/office/officeart/2005/8/layout/hierarchy3"/>
    <dgm:cxn modelId="{09693E8B-4693-4992-8203-EE63896E4889}" type="presOf" srcId="{1CF65547-94EE-43BB-AE4B-CA4679B9B8B3}" destId="{68C7905F-C236-41C3-A7C9-8E56DA0D4197}" srcOrd="0" destOrd="0" presId="urn:microsoft.com/office/officeart/2005/8/layout/hierarchy3"/>
    <dgm:cxn modelId="{FEC3AD76-797E-4B4D-8DF0-DF1ECD838CB3}" type="presOf" srcId="{F302C868-1BCB-4268-B410-17F2542610B5}" destId="{6070ABF4-4CFF-46A3-83CD-9211520F580A}" srcOrd="0" destOrd="0" presId="urn:microsoft.com/office/officeart/2005/8/layout/hierarchy3"/>
    <dgm:cxn modelId="{C1AB7251-2343-461F-8B55-D38656577ABA}" srcId="{2D274153-3A76-43FE-9C9E-756D4FDFD897}" destId="{C77ED423-F2A3-4D39-814F-FE06284DC586}" srcOrd="2" destOrd="0" parTransId="{4BD83981-D55C-426C-8DEB-8C237C62F09E}" sibTransId="{76FAF479-059A-4743-AD45-0DE881561F2A}"/>
    <dgm:cxn modelId="{C7DA8F82-7F59-49A6-8BD5-5F4DF32B8AE7}" type="presOf" srcId="{E0C10BBD-D297-4158-9849-DF22D7C3B633}" destId="{32398787-50A4-4C05-BEC4-75B36B7D4578}" srcOrd="0" destOrd="0" presId="urn:microsoft.com/office/officeart/2005/8/layout/hierarchy3"/>
    <dgm:cxn modelId="{F1863E7E-979E-40E8-B088-BC2048F3E2DE}" type="presOf" srcId="{D0FFD164-291C-438E-9973-64ABEB9BD751}" destId="{4A0B5E18-3449-4305-AC45-87CD8CCE6B87}" srcOrd="0" destOrd="0" presId="urn:microsoft.com/office/officeart/2005/8/layout/hierarchy3"/>
    <dgm:cxn modelId="{485B9039-30C6-4DC9-9CD9-4D0F8CC1C37F}" srcId="{2D274153-3A76-43FE-9C9E-756D4FDFD897}" destId="{D0FFD164-291C-438E-9973-64ABEB9BD751}" srcOrd="1" destOrd="0" parTransId="{F302C868-1BCB-4268-B410-17F2542610B5}" sibTransId="{AC42FCC4-69BC-4D58-8001-BDE1208DF67A}"/>
    <dgm:cxn modelId="{0720FEA9-C2DB-4A3D-BF43-688226659769}" srcId="{E0C10BBD-D297-4158-9849-DF22D7C3B633}" destId="{2D274153-3A76-43FE-9C9E-756D4FDFD897}" srcOrd="0" destOrd="0" parTransId="{DE64209F-CB23-47AC-9388-2230F7DCB112}" sibTransId="{BC1DE7B4-DD0E-413F-A325-A8544CF4D2BF}"/>
    <dgm:cxn modelId="{6CEF5E2F-97C4-43CA-98E1-59C03A280D9E}" type="presOf" srcId="{2D274153-3A76-43FE-9C9E-756D4FDFD897}" destId="{93854867-1BA5-431E-B994-4D3C2ADB51B0}" srcOrd="0" destOrd="0" presId="urn:microsoft.com/office/officeart/2005/8/layout/hierarchy3"/>
    <dgm:cxn modelId="{FD1785D7-5E71-4D16-ABFA-7AFBE02D0E5B}" type="presOf" srcId="{4BD83981-D55C-426C-8DEB-8C237C62F09E}" destId="{FC1BD012-A49C-4CBD-B6D4-289858AD1020}" srcOrd="0" destOrd="0" presId="urn:microsoft.com/office/officeart/2005/8/layout/hierarchy3"/>
    <dgm:cxn modelId="{E31E814E-BE5E-4EA3-A40D-4B5F1379DB34}" type="presParOf" srcId="{32398787-50A4-4C05-BEC4-75B36B7D4578}" destId="{1BE1E756-C84F-40C6-B350-CD21E9ABBE96}" srcOrd="0" destOrd="0" presId="urn:microsoft.com/office/officeart/2005/8/layout/hierarchy3"/>
    <dgm:cxn modelId="{C91CC2A2-A512-4650-8115-8A8588F25340}" type="presParOf" srcId="{1BE1E756-C84F-40C6-B350-CD21E9ABBE96}" destId="{7AF1F269-17B8-4206-B92B-F2A76B56C932}" srcOrd="0" destOrd="0" presId="urn:microsoft.com/office/officeart/2005/8/layout/hierarchy3"/>
    <dgm:cxn modelId="{871DD252-2D00-4AF3-A7F5-CF295F2AEABB}" type="presParOf" srcId="{7AF1F269-17B8-4206-B92B-F2A76B56C932}" destId="{93854867-1BA5-431E-B994-4D3C2ADB51B0}" srcOrd="0" destOrd="0" presId="urn:microsoft.com/office/officeart/2005/8/layout/hierarchy3"/>
    <dgm:cxn modelId="{6E5C69DD-C006-4E58-8998-9D0E1B497F48}" type="presParOf" srcId="{7AF1F269-17B8-4206-B92B-F2A76B56C932}" destId="{71735D14-8F75-4B88-B159-9B3009CD3091}" srcOrd="1" destOrd="0" presId="urn:microsoft.com/office/officeart/2005/8/layout/hierarchy3"/>
    <dgm:cxn modelId="{7736273B-E5C9-4B18-8944-1153BEE8A97C}" type="presParOf" srcId="{1BE1E756-C84F-40C6-B350-CD21E9ABBE96}" destId="{1E294274-8A1A-4397-B4BD-AF03AB1EC8F9}" srcOrd="1" destOrd="0" presId="urn:microsoft.com/office/officeart/2005/8/layout/hierarchy3"/>
    <dgm:cxn modelId="{08191AEE-F83C-4573-9730-2CC827EA27AC}" type="presParOf" srcId="{1E294274-8A1A-4397-B4BD-AF03AB1EC8F9}" destId="{68C7905F-C236-41C3-A7C9-8E56DA0D4197}" srcOrd="0" destOrd="0" presId="urn:microsoft.com/office/officeart/2005/8/layout/hierarchy3"/>
    <dgm:cxn modelId="{0D405980-191D-4111-8D38-E596568BC0C9}" type="presParOf" srcId="{1E294274-8A1A-4397-B4BD-AF03AB1EC8F9}" destId="{D25BC3D2-F62B-4EFC-939D-6E0B13D0BF40}" srcOrd="1" destOrd="0" presId="urn:microsoft.com/office/officeart/2005/8/layout/hierarchy3"/>
    <dgm:cxn modelId="{7CA2B98A-3BB1-465F-9F0F-545B620113B4}" type="presParOf" srcId="{1E294274-8A1A-4397-B4BD-AF03AB1EC8F9}" destId="{6070ABF4-4CFF-46A3-83CD-9211520F580A}" srcOrd="2" destOrd="0" presId="urn:microsoft.com/office/officeart/2005/8/layout/hierarchy3"/>
    <dgm:cxn modelId="{9C3D1561-8FEE-476C-96FB-DB130CB27E81}" type="presParOf" srcId="{1E294274-8A1A-4397-B4BD-AF03AB1EC8F9}" destId="{4A0B5E18-3449-4305-AC45-87CD8CCE6B87}" srcOrd="3" destOrd="0" presId="urn:microsoft.com/office/officeart/2005/8/layout/hierarchy3"/>
    <dgm:cxn modelId="{D06BF413-3733-4CE7-BD1A-6F7CF3FF642D}" type="presParOf" srcId="{1E294274-8A1A-4397-B4BD-AF03AB1EC8F9}" destId="{FC1BD012-A49C-4CBD-B6D4-289858AD1020}" srcOrd="4" destOrd="0" presId="urn:microsoft.com/office/officeart/2005/8/layout/hierarchy3"/>
    <dgm:cxn modelId="{E417E518-4586-4607-80ED-A69013681BEC}" type="presParOf" srcId="{1E294274-8A1A-4397-B4BD-AF03AB1EC8F9}" destId="{6BA6F28D-1FE4-4F97-9A9D-574EDC62373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5842A5B0-F7C8-484A-819E-79A34E5D48A5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PRI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ECDA432C-718D-427C-A312-5084F21241CE}" type="parTrans" cxnId="{92637D26-A4A0-4DA7-B2DE-903947D81A67}">
      <dgm:prSet/>
      <dgm:spPr/>
      <dgm:t>
        <a:bodyPr/>
        <a:lstStyle/>
        <a:p>
          <a:endParaRPr lang="en-US"/>
        </a:p>
      </dgm:t>
    </dgm:pt>
    <dgm:pt modelId="{2E201606-4495-49BD-88D3-9B6D5D3BE113}" type="sibTrans" cxnId="{92637D26-A4A0-4DA7-B2DE-903947D81A67}">
      <dgm:prSet/>
      <dgm:spPr/>
      <dgm:t>
        <a:bodyPr/>
        <a:lstStyle/>
        <a:p>
          <a:endParaRPr lang="en-US"/>
        </a:p>
      </dgm:t>
    </dgm:pt>
    <dgm:pt modelId="{12F425F7-1FB9-475C-849B-4C7DBCCB866D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Disaster Management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842FFD1D-5DB6-4FF9-9364-30C48AB43987}" type="parTrans" cxnId="{0D8669CB-5A47-475A-8330-21463FF0FA7C}">
      <dgm:prSet/>
      <dgm:spPr/>
      <dgm:t>
        <a:bodyPr/>
        <a:lstStyle/>
        <a:p>
          <a:endParaRPr lang="en-US"/>
        </a:p>
      </dgm:t>
    </dgm:pt>
    <dgm:pt modelId="{A98701B8-881B-4BD0-BB8F-C0C0260B4EFF}" type="sibTrans" cxnId="{0D8669CB-5A47-475A-8330-21463FF0FA7C}">
      <dgm:prSet/>
      <dgm:spPr/>
      <dgm:t>
        <a:bodyPr/>
        <a:lstStyle/>
        <a:p>
          <a:endParaRPr lang="en-US"/>
        </a:p>
      </dgm:t>
    </dgm:pt>
    <dgm:pt modelId="{92222E4A-CE05-4B53-BA8A-2D05140344FD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Post devolution </a:t>
          </a:r>
          <a:br>
            <a:rPr lang="en-US" strike="sngStrike" dirty="0" smtClean="0">
              <a:latin typeface="Franklin Gothic Demi Cond" panose="020B0706030402020204" pitchFamily="34" charset="0"/>
            </a:rPr>
          </a:br>
          <a:r>
            <a:rPr lang="en-US" strike="sngStrike" dirty="0" smtClean="0">
              <a:latin typeface="Franklin Gothic Demi Cond" panose="020B0706030402020204" pitchFamily="34" charset="0"/>
            </a:rPr>
            <a:t>revenue deficit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D013A18E-BBC6-4F9B-B05D-9EBEDA267835}" type="parTrans" cxnId="{53AF4FF6-12D2-4D82-A099-BD5BC454A0ED}">
      <dgm:prSet/>
      <dgm:spPr/>
      <dgm:t>
        <a:bodyPr/>
        <a:lstStyle/>
        <a:p>
          <a:endParaRPr lang="en-US"/>
        </a:p>
      </dgm:t>
    </dgm:pt>
    <dgm:pt modelId="{5D6921D9-5830-4F3E-A6A4-A75CD560E24D}" type="sibTrans" cxnId="{53AF4FF6-12D2-4D82-A099-BD5BC454A0ED}">
      <dgm:prSet/>
      <dgm:spPr/>
      <dgm:t>
        <a:bodyPr/>
        <a:lstStyle/>
        <a:p>
          <a:endParaRPr lang="en-US"/>
        </a:p>
      </dgm:t>
    </dgm:pt>
    <dgm:pt modelId="{3D8B545A-56B8-4624-AFB2-5B6DF541CC7A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Sector Specific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A3F095AB-F8C6-40BA-9BEF-E27B681042D2}" type="parTrans" cxnId="{B61F4C3A-C800-4215-B4FC-010D6DACDD28}">
      <dgm:prSet/>
      <dgm:spPr/>
      <dgm:t>
        <a:bodyPr/>
        <a:lstStyle/>
        <a:p>
          <a:endParaRPr lang="en-US"/>
        </a:p>
      </dgm:t>
    </dgm:pt>
    <dgm:pt modelId="{DE301B9F-F627-4696-9ACE-CC5FDDB8DD9D}" type="sibTrans" cxnId="{B61F4C3A-C800-4215-B4FC-010D6DACDD28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0C764689-4264-4FDC-8E29-03C6C6E8C797}" type="pres">
      <dgm:prSet presAssocID="{ECDA432C-718D-427C-A312-5084F21241CE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0CC61B67-573B-4636-871B-CCC801E5C2CA}" type="pres">
      <dgm:prSet presAssocID="{ECDA432C-718D-427C-A312-5084F21241CE}" presName="connTx" presStyleLbl="parChTrans1D3" presStyleIdx="0" presStyleCnt="4"/>
      <dgm:spPr/>
      <dgm:t>
        <a:bodyPr/>
        <a:lstStyle/>
        <a:p>
          <a:endParaRPr lang="en-US"/>
        </a:p>
      </dgm:t>
    </dgm:pt>
    <dgm:pt modelId="{A4B3D9BD-2A79-46ED-9CD3-2499E7D71E4A}" type="pres">
      <dgm:prSet presAssocID="{5842A5B0-F7C8-484A-819E-79A34E5D48A5}" presName="root2" presStyleCnt="0"/>
      <dgm:spPr/>
    </dgm:pt>
    <dgm:pt modelId="{61648E26-C0F3-4033-9DF0-F2ACDA96521F}" type="pres">
      <dgm:prSet presAssocID="{5842A5B0-F7C8-484A-819E-79A34E5D48A5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ADA9B-B546-41EF-A1B9-74129463DA4D}" type="pres">
      <dgm:prSet presAssocID="{5842A5B0-F7C8-484A-819E-79A34E5D48A5}" presName="level3hierChild" presStyleCnt="0"/>
      <dgm:spPr/>
    </dgm:pt>
    <dgm:pt modelId="{14EE5C43-7689-41DA-8D46-BBDF6A9D2907}" type="pres">
      <dgm:prSet presAssocID="{842FFD1D-5DB6-4FF9-9364-30C48AB43987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FA575B3B-9F96-464D-A887-0A9C5820D0BE}" type="pres">
      <dgm:prSet presAssocID="{842FFD1D-5DB6-4FF9-9364-30C48AB43987}" presName="connTx" presStyleLbl="parChTrans1D3" presStyleIdx="1" presStyleCnt="4"/>
      <dgm:spPr/>
      <dgm:t>
        <a:bodyPr/>
        <a:lstStyle/>
        <a:p>
          <a:endParaRPr lang="en-US"/>
        </a:p>
      </dgm:t>
    </dgm:pt>
    <dgm:pt modelId="{A540E73B-E507-41F9-B337-826948E6C492}" type="pres">
      <dgm:prSet presAssocID="{12F425F7-1FB9-475C-849B-4C7DBCCB866D}" presName="root2" presStyleCnt="0"/>
      <dgm:spPr/>
    </dgm:pt>
    <dgm:pt modelId="{62E55E93-7DE2-4C1E-99FB-8A046E87859C}" type="pres">
      <dgm:prSet presAssocID="{12F425F7-1FB9-475C-849B-4C7DBCCB866D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7B56FC-0365-419F-AFF8-5C5FC35D6A6A}" type="pres">
      <dgm:prSet presAssocID="{12F425F7-1FB9-475C-849B-4C7DBCCB866D}" presName="level3hierChild" presStyleCnt="0"/>
      <dgm:spPr/>
    </dgm:pt>
    <dgm:pt modelId="{97B50F51-732F-4613-A8EB-2BD393483347}" type="pres">
      <dgm:prSet presAssocID="{D013A18E-BBC6-4F9B-B05D-9EBEDA267835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57147FE7-DBA4-4CF5-8443-4828DD13C4F9}" type="pres">
      <dgm:prSet presAssocID="{D013A18E-BBC6-4F9B-B05D-9EBEDA267835}" presName="connTx" presStyleLbl="parChTrans1D3" presStyleIdx="2" presStyleCnt="4"/>
      <dgm:spPr/>
      <dgm:t>
        <a:bodyPr/>
        <a:lstStyle/>
        <a:p>
          <a:endParaRPr lang="en-US"/>
        </a:p>
      </dgm:t>
    </dgm:pt>
    <dgm:pt modelId="{1619DE48-E5D0-44C0-94AD-0E5B65FDBDD6}" type="pres">
      <dgm:prSet presAssocID="{92222E4A-CE05-4B53-BA8A-2D05140344FD}" presName="root2" presStyleCnt="0"/>
      <dgm:spPr/>
    </dgm:pt>
    <dgm:pt modelId="{1D13E222-6282-4515-87BB-2B406F33D27C}" type="pres">
      <dgm:prSet presAssocID="{92222E4A-CE05-4B53-BA8A-2D05140344FD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D00158-3057-4CD9-BADA-120924EE29B4}" type="pres">
      <dgm:prSet presAssocID="{92222E4A-CE05-4B53-BA8A-2D05140344FD}" presName="level3hierChild" presStyleCnt="0"/>
      <dgm:spPr/>
    </dgm:pt>
    <dgm:pt modelId="{2BA39741-6824-4A1C-8656-577C8C229114}" type="pres">
      <dgm:prSet presAssocID="{A3F095AB-F8C6-40BA-9BEF-E27B681042D2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6691405F-A5EA-450E-BBF8-8DD05D057D30}" type="pres">
      <dgm:prSet presAssocID="{A3F095AB-F8C6-40BA-9BEF-E27B681042D2}" presName="connTx" presStyleLbl="parChTrans1D3" presStyleIdx="3" presStyleCnt="4"/>
      <dgm:spPr/>
      <dgm:t>
        <a:bodyPr/>
        <a:lstStyle/>
        <a:p>
          <a:endParaRPr lang="en-US"/>
        </a:p>
      </dgm:t>
    </dgm:pt>
    <dgm:pt modelId="{D3FE9605-314D-4B57-AAC8-E243B0EB209D}" type="pres">
      <dgm:prSet presAssocID="{3D8B545A-56B8-4624-AFB2-5B6DF541CC7A}" presName="root2" presStyleCnt="0"/>
      <dgm:spPr/>
    </dgm:pt>
    <dgm:pt modelId="{66659DF6-A516-499B-8756-2F8C3955C7E6}" type="pres">
      <dgm:prSet presAssocID="{3D8B545A-56B8-4624-AFB2-5B6DF541CC7A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4D25C6-1CFB-43F3-B80C-325070145FBE}" type="pres">
      <dgm:prSet presAssocID="{3D8B545A-56B8-4624-AFB2-5B6DF541CC7A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550085E0-CA94-440E-8AAC-8A968B3008B0}" type="presOf" srcId="{12F425F7-1FB9-475C-849B-4C7DBCCB866D}" destId="{62E55E93-7DE2-4C1E-99FB-8A046E87859C}" srcOrd="0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08DAA7E0-D721-4E79-B0D7-4E2B7DA96D76}" type="presOf" srcId="{5842A5B0-F7C8-484A-819E-79A34E5D48A5}" destId="{61648E26-C0F3-4033-9DF0-F2ACDA96521F}" srcOrd="0" destOrd="0" presId="urn:microsoft.com/office/officeart/2008/layout/HorizontalMultiLevelHierarchy"/>
    <dgm:cxn modelId="{0D8669CB-5A47-475A-8330-21463FF0FA7C}" srcId="{2873628D-5BDF-4AA5-B357-BDA9213C3E78}" destId="{12F425F7-1FB9-475C-849B-4C7DBCCB866D}" srcOrd="1" destOrd="0" parTransId="{842FFD1D-5DB6-4FF9-9364-30C48AB43987}" sibTransId="{A98701B8-881B-4BD0-BB8F-C0C0260B4EFF}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62649F44-93AD-4E16-A674-7CC3CF86E00D}" type="presOf" srcId="{003268DF-4246-49EB-8FEA-4C89C4D6E4A0}" destId="{C63DC05E-0FBF-4ABE-A554-F420F6D00CCB}" srcOrd="1" destOrd="0" presId="urn:microsoft.com/office/officeart/2008/layout/HorizontalMultiLevelHierarchy"/>
    <dgm:cxn modelId="{19B912AD-E0B8-4E99-8393-EC280718D71A}" type="presOf" srcId="{D013A18E-BBC6-4F9B-B05D-9EBEDA267835}" destId="{57147FE7-DBA4-4CF5-8443-4828DD13C4F9}" srcOrd="1" destOrd="0" presId="urn:microsoft.com/office/officeart/2008/layout/HorizontalMultiLevelHierarchy"/>
    <dgm:cxn modelId="{1815AFE3-EC6A-4B22-9EF4-7DA8D62B00FA}" type="presOf" srcId="{1161E4F4-80A5-4B55-B98D-C22D5C542C5F}" destId="{E04B3BF0-EBCE-4CA4-B5BA-492BA8BE0132}" srcOrd="0" destOrd="0" presId="urn:microsoft.com/office/officeart/2008/layout/HorizontalMultiLevelHierarchy"/>
    <dgm:cxn modelId="{2509C779-2480-4ED9-968F-90D54EB0B4F9}" type="presOf" srcId="{9DBC4820-1301-4FCA-8D3E-AD5AF0C39623}" destId="{F144DDD9-1BCF-42A9-91E4-A29A1868F942}" srcOrd="0" destOrd="0" presId="urn:microsoft.com/office/officeart/2008/layout/HorizontalMultiLevelHierarchy"/>
    <dgm:cxn modelId="{B61F4C3A-C800-4215-B4FC-010D6DACDD28}" srcId="{2873628D-5BDF-4AA5-B357-BDA9213C3E78}" destId="{3D8B545A-56B8-4624-AFB2-5B6DF541CC7A}" srcOrd="3" destOrd="0" parTransId="{A3F095AB-F8C6-40BA-9BEF-E27B681042D2}" sibTransId="{DE301B9F-F627-4696-9ACE-CC5FDDB8DD9D}"/>
    <dgm:cxn modelId="{FBAD53E0-EE4B-4EF6-9340-A81366760810}" type="presOf" srcId="{3D8B545A-56B8-4624-AFB2-5B6DF541CC7A}" destId="{66659DF6-A516-499B-8756-2F8C3955C7E6}" srcOrd="0" destOrd="0" presId="urn:microsoft.com/office/officeart/2008/layout/HorizontalMultiLevelHierarchy"/>
    <dgm:cxn modelId="{F0E6FDF9-8D97-4239-83A0-A63DA837160B}" type="presOf" srcId="{ECDA432C-718D-427C-A312-5084F21241CE}" destId="{0CC61B67-573B-4636-871B-CCC801E5C2CA}" srcOrd="1" destOrd="0" presId="urn:microsoft.com/office/officeart/2008/layout/HorizontalMultiLevelHierarchy"/>
    <dgm:cxn modelId="{19D44E57-9BB4-4B2C-ACB9-96D7753D3273}" type="presOf" srcId="{526CE006-9E23-45E3-814A-4359A7041B86}" destId="{31B8FCD7-7105-4484-A27B-4ED3C980953D}" srcOrd="0" destOrd="0" presId="urn:microsoft.com/office/officeart/2008/layout/HorizontalMultiLevelHierarchy"/>
    <dgm:cxn modelId="{80BB1A0D-9ED5-4038-8CD9-A1F5400ADA42}" type="presOf" srcId="{BEB4EED0-4817-4391-A3FF-A04F505F126D}" destId="{244AA668-A0B8-4D50-BA8C-7E5DCA051DDC}" srcOrd="0" destOrd="0" presId="urn:microsoft.com/office/officeart/2008/layout/HorizontalMultiLevelHierarchy"/>
    <dgm:cxn modelId="{9D0EBC5C-F406-4298-B7EE-B4D318D1133D}" type="presOf" srcId="{D013A18E-BBC6-4F9B-B05D-9EBEDA267835}" destId="{97B50F51-732F-4613-A8EB-2BD393483347}" srcOrd="0" destOrd="0" presId="urn:microsoft.com/office/officeart/2008/layout/HorizontalMultiLevelHierarchy"/>
    <dgm:cxn modelId="{CFB8927F-9541-44E5-9789-BDF8EDB3EFAF}" type="presOf" srcId="{842FFD1D-5DB6-4FF9-9364-30C48AB43987}" destId="{FA575B3B-9F96-464D-A887-0A9C5820D0BE}" srcOrd="1" destOrd="0" presId="urn:microsoft.com/office/officeart/2008/layout/HorizontalMultiLevelHierarchy"/>
    <dgm:cxn modelId="{52D7A0CA-CC24-4F36-A340-F74C107182A1}" type="presOf" srcId="{2873628D-5BDF-4AA5-B357-BDA9213C3E78}" destId="{5E51EFDA-984E-4712-850F-57CCD350177F}" srcOrd="0" destOrd="0" presId="urn:microsoft.com/office/officeart/2008/layout/HorizontalMultiLevelHierarchy"/>
    <dgm:cxn modelId="{8E7865D4-5BA3-46D9-87B3-DB2C48AA51FC}" type="presOf" srcId="{003268DF-4246-49EB-8FEA-4C89C4D6E4A0}" destId="{6F9EBA35-621E-4959-9BA8-8AC752DA5276}" srcOrd="0" destOrd="0" presId="urn:microsoft.com/office/officeart/2008/layout/HorizontalMultiLevelHierarchy"/>
    <dgm:cxn modelId="{3D32A2FA-06F1-471A-89C3-0F0B3A20B418}" type="presOf" srcId="{A3F095AB-F8C6-40BA-9BEF-E27B681042D2}" destId="{6691405F-A5EA-450E-BBF8-8DD05D057D30}" srcOrd="1" destOrd="0" presId="urn:microsoft.com/office/officeart/2008/layout/HorizontalMultiLevelHierarchy"/>
    <dgm:cxn modelId="{39834EF3-FDBD-4BA4-B11B-D7EAABCFB9D7}" type="presOf" srcId="{278B6208-9662-4A77-90EA-4EC5A4A19ACB}" destId="{3E9895DA-53AA-4057-A374-FCC97CF41CBF}" srcOrd="1" destOrd="0" presId="urn:microsoft.com/office/officeart/2008/layout/HorizontalMultiLevelHierarchy"/>
    <dgm:cxn modelId="{0F3AC843-EBDF-4AE3-8C79-A5B1E82DB637}" type="presOf" srcId="{2D5FCB51-4E84-41B3-B370-C22AE9898D70}" destId="{16479B75-5900-4036-BD13-F21311F37866}" srcOrd="0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27605C0E-BDD9-49C9-9D42-F5CC373ED4CE}" type="presOf" srcId="{842FFD1D-5DB6-4FF9-9364-30C48AB43987}" destId="{14EE5C43-7689-41DA-8D46-BBDF6A9D2907}" srcOrd="0" destOrd="0" presId="urn:microsoft.com/office/officeart/2008/layout/HorizontalMultiLevelHierarchy"/>
    <dgm:cxn modelId="{53AF4FF6-12D2-4D82-A099-BD5BC454A0ED}" srcId="{2873628D-5BDF-4AA5-B357-BDA9213C3E78}" destId="{92222E4A-CE05-4B53-BA8A-2D05140344FD}" srcOrd="2" destOrd="0" parTransId="{D013A18E-BBC6-4F9B-B05D-9EBEDA267835}" sibTransId="{5D6921D9-5830-4F3E-A6A4-A75CD560E24D}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4F397944-1AA7-4163-BD89-A9E30CD00BA1}" type="presOf" srcId="{421C401E-AF52-4DA5-B0F3-DCF144606C86}" destId="{717843D9-B720-49DB-BB02-34F0263E669B}" srcOrd="0" destOrd="0" presId="urn:microsoft.com/office/officeart/2008/layout/HorizontalMultiLevelHierarchy"/>
    <dgm:cxn modelId="{8AC3C176-F8BA-4627-8D20-556878F082A0}" type="presOf" srcId="{ECDA432C-718D-427C-A312-5084F21241CE}" destId="{0C764689-4264-4FDC-8E29-03C6C6E8C797}" srcOrd="0" destOrd="0" presId="urn:microsoft.com/office/officeart/2008/layout/HorizontalMultiLevelHierarchy"/>
    <dgm:cxn modelId="{12A63E2A-B767-402E-A7E3-4D619B291118}" type="presOf" srcId="{2D5FCB51-4E84-41B3-B370-C22AE9898D70}" destId="{6F0576D6-6703-4B3D-BFBC-6B50F640CD76}" srcOrd="1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84791B84-26B9-4CCE-8BC7-2D8D13FB4086}" type="presOf" srcId="{421C401E-AF52-4DA5-B0F3-DCF144606C86}" destId="{21E1CC02-8D27-4581-B444-4586B324F5D8}" srcOrd="1" destOrd="0" presId="urn:microsoft.com/office/officeart/2008/layout/HorizontalMultiLevelHierarchy"/>
    <dgm:cxn modelId="{E8BF75DD-442F-4331-B6F0-C39A121AE590}" type="presOf" srcId="{278B6208-9662-4A77-90EA-4EC5A4A19ACB}" destId="{0692DAAF-0659-4D96-A2FE-D820C6389574}" srcOrd="0" destOrd="0" presId="urn:microsoft.com/office/officeart/2008/layout/HorizontalMultiLevelHierarchy"/>
    <dgm:cxn modelId="{4B3E3F77-DB6C-4512-BE1D-A96191A848BA}" type="presOf" srcId="{92222E4A-CE05-4B53-BA8A-2D05140344FD}" destId="{1D13E222-6282-4515-87BB-2B406F33D27C}" srcOrd="0" destOrd="0" presId="urn:microsoft.com/office/officeart/2008/layout/HorizontalMultiLevelHierarchy"/>
    <dgm:cxn modelId="{5CE1F064-BA67-4EDF-B1F3-7663014BCF46}" type="presOf" srcId="{14B657F7-02AD-4E71-AD52-05C7281E1864}" destId="{0201FACD-1506-4945-897D-4A13F83B0D5B}" srcOrd="0" destOrd="0" presId="urn:microsoft.com/office/officeart/2008/layout/HorizontalMultiLevelHierarchy"/>
    <dgm:cxn modelId="{92637D26-A4A0-4DA7-B2DE-903947D81A67}" srcId="{2873628D-5BDF-4AA5-B357-BDA9213C3E78}" destId="{5842A5B0-F7C8-484A-819E-79A34E5D48A5}" srcOrd="0" destOrd="0" parTransId="{ECDA432C-718D-427C-A312-5084F21241CE}" sibTransId="{2E201606-4495-49BD-88D3-9B6D5D3BE113}"/>
    <dgm:cxn modelId="{F5F70776-49AE-4A3A-90C3-C0BD183E80B6}" type="presOf" srcId="{A3F095AB-F8C6-40BA-9BEF-E27B681042D2}" destId="{2BA39741-6824-4A1C-8656-577C8C229114}" srcOrd="0" destOrd="0" presId="urn:microsoft.com/office/officeart/2008/layout/HorizontalMultiLevelHierarchy"/>
    <dgm:cxn modelId="{73DB0FF5-30A7-4F6B-8DE8-9A5F51250494}" type="presParOf" srcId="{31B8FCD7-7105-4484-A27B-4ED3C980953D}" destId="{CFBBA2DF-DB3E-4868-8C31-E81306F56A65}" srcOrd="0" destOrd="0" presId="urn:microsoft.com/office/officeart/2008/layout/HorizontalMultiLevelHierarchy"/>
    <dgm:cxn modelId="{1EB7A6BE-ABBC-4885-8BA6-8684EDDCAF7A}" type="presParOf" srcId="{CFBBA2DF-DB3E-4868-8C31-E81306F56A65}" destId="{0201FACD-1506-4945-897D-4A13F83B0D5B}" srcOrd="0" destOrd="0" presId="urn:microsoft.com/office/officeart/2008/layout/HorizontalMultiLevelHierarchy"/>
    <dgm:cxn modelId="{680AEA1B-9354-42AB-9F2D-BA987D4AB552}" type="presParOf" srcId="{CFBBA2DF-DB3E-4868-8C31-E81306F56A65}" destId="{343C2CD5-5DAF-4C5A-810E-06A077ABF50F}" srcOrd="1" destOrd="0" presId="urn:microsoft.com/office/officeart/2008/layout/HorizontalMultiLevelHierarchy"/>
    <dgm:cxn modelId="{13F094B9-F58B-41A7-80AE-C679F2A2863E}" type="presParOf" srcId="{343C2CD5-5DAF-4C5A-810E-06A077ABF50F}" destId="{0692DAAF-0659-4D96-A2FE-D820C6389574}" srcOrd="0" destOrd="0" presId="urn:microsoft.com/office/officeart/2008/layout/HorizontalMultiLevelHierarchy"/>
    <dgm:cxn modelId="{38645912-568D-428C-ACFF-AD4E8C2B0EA7}" type="presParOf" srcId="{0692DAAF-0659-4D96-A2FE-D820C6389574}" destId="{3E9895DA-53AA-4057-A374-FCC97CF41CBF}" srcOrd="0" destOrd="0" presId="urn:microsoft.com/office/officeart/2008/layout/HorizontalMultiLevelHierarchy"/>
    <dgm:cxn modelId="{13234674-1B08-45B8-9CB4-12AFF3CF2A99}" type="presParOf" srcId="{343C2CD5-5DAF-4C5A-810E-06A077ABF50F}" destId="{81EB8D39-758F-4407-9F0D-FBFC411FDA05}" srcOrd="1" destOrd="0" presId="urn:microsoft.com/office/officeart/2008/layout/HorizontalMultiLevelHierarchy"/>
    <dgm:cxn modelId="{58B4F398-8909-41DB-9F72-A1F3192D1607}" type="presParOf" srcId="{81EB8D39-758F-4407-9F0D-FBFC411FDA05}" destId="{F144DDD9-1BCF-42A9-91E4-A29A1868F942}" srcOrd="0" destOrd="0" presId="urn:microsoft.com/office/officeart/2008/layout/HorizontalMultiLevelHierarchy"/>
    <dgm:cxn modelId="{DC921C6E-9FE9-44A6-A6D5-FB9DD0AF81D2}" type="presParOf" srcId="{81EB8D39-758F-4407-9F0D-FBFC411FDA05}" destId="{D68F18BD-0DBA-4E19-ADF3-E72E325AAD16}" srcOrd="1" destOrd="0" presId="urn:microsoft.com/office/officeart/2008/layout/HorizontalMultiLevelHierarchy"/>
    <dgm:cxn modelId="{59F4EF67-CF6C-465A-9EAB-231D0538EAD1}" type="presParOf" srcId="{343C2CD5-5DAF-4C5A-810E-06A077ABF50F}" destId="{717843D9-B720-49DB-BB02-34F0263E669B}" srcOrd="2" destOrd="0" presId="urn:microsoft.com/office/officeart/2008/layout/HorizontalMultiLevelHierarchy"/>
    <dgm:cxn modelId="{AA85C554-FE9B-47A7-9766-52045E08760E}" type="presParOf" srcId="{717843D9-B720-49DB-BB02-34F0263E669B}" destId="{21E1CC02-8D27-4581-B444-4586B324F5D8}" srcOrd="0" destOrd="0" presId="urn:microsoft.com/office/officeart/2008/layout/HorizontalMultiLevelHierarchy"/>
    <dgm:cxn modelId="{2E5FF1C9-CCE3-4579-B886-5749190850E8}" type="presParOf" srcId="{343C2CD5-5DAF-4C5A-810E-06A077ABF50F}" destId="{58207992-CE27-4677-A126-54B15183B50E}" srcOrd="3" destOrd="0" presId="urn:microsoft.com/office/officeart/2008/layout/HorizontalMultiLevelHierarchy"/>
    <dgm:cxn modelId="{60346BFD-B52E-4614-AC9C-48926552A2E3}" type="presParOf" srcId="{58207992-CE27-4677-A126-54B15183B50E}" destId="{E04B3BF0-EBCE-4CA4-B5BA-492BA8BE0132}" srcOrd="0" destOrd="0" presId="urn:microsoft.com/office/officeart/2008/layout/HorizontalMultiLevelHierarchy"/>
    <dgm:cxn modelId="{42FBF5F8-8B3A-41C5-B994-9D20624865EF}" type="presParOf" srcId="{58207992-CE27-4677-A126-54B15183B50E}" destId="{C51945C7-B21E-4C9D-8CBC-3A0E32C1D573}" srcOrd="1" destOrd="0" presId="urn:microsoft.com/office/officeart/2008/layout/HorizontalMultiLevelHierarchy"/>
    <dgm:cxn modelId="{8CB7BDF3-D81F-4CB7-B81B-891850A7F833}" type="presParOf" srcId="{343C2CD5-5DAF-4C5A-810E-06A077ABF50F}" destId="{6F9EBA35-621E-4959-9BA8-8AC752DA5276}" srcOrd="4" destOrd="0" presId="urn:microsoft.com/office/officeart/2008/layout/HorizontalMultiLevelHierarchy"/>
    <dgm:cxn modelId="{F75FF075-5385-4994-9843-63B432EB1F42}" type="presParOf" srcId="{6F9EBA35-621E-4959-9BA8-8AC752DA5276}" destId="{C63DC05E-0FBF-4ABE-A554-F420F6D00CCB}" srcOrd="0" destOrd="0" presId="urn:microsoft.com/office/officeart/2008/layout/HorizontalMultiLevelHierarchy"/>
    <dgm:cxn modelId="{AE4DB656-CE15-47C8-BA8E-11B6B0ECEEBB}" type="presParOf" srcId="{343C2CD5-5DAF-4C5A-810E-06A077ABF50F}" destId="{E43FFF12-EDBF-42D2-867B-66D56BAD1418}" srcOrd="5" destOrd="0" presId="urn:microsoft.com/office/officeart/2008/layout/HorizontalMultiLevelHierarchy"/>
    <dgm:cxn modelId="{8CDD76C1-1CB6-44E6-99D7-891F67ADA50C}" type="presParOf" srcId="{E43FFF12-EDBF-42D2-867B-66D56BAD1418}" destId="{5E51EFDA-984E-4712-850F-57CCD350177F}" srcOrd="0" destOrd="0" presId="urn:microsoft.com/office/officeart/2008/layout/HorizontalMultiLevelHierarchy"/>
    <dgm:cxn modelId="{DC966ECD-B0A7-470D-B96D-91943EC9C52C}" type="presParOf" srcId="{E43FFF12-EDBF-42D2-867B-66D56BAD1418}" destId="{24DAB728-DA60-48AB-A141-06B7822F5F4C}" srcOrd="1" destOrd="0" presId="urn:microsoft.com/office/officeart/2008/layout/HorizontalMultiLevelHierarchy"/>
    <dgm:cxn modelId="{989374E5-C950-451C-9892-4715D5844C13}" type="presParOf" srcId="{24DAB728-DA60-48AB-A141-06B7822F5F4C}" destId="{0C764689-4264-4FDC-8E29-03C6C6E8C797}" srcOrd="0" destOrd="0" presId="urn:microsoft.com/office/officeart/2008/layout/HorizontalMultiLevelHierarchy"/>
    <dgm:cxn modelId="{6DB1BF21-5D18-4B87-9DB6-1A9DB679D4BA}" type="presParOf" srcId="{0C764689-4264-4FDC-8E29-03C6C6E8C797}" destId="{0CC61B67-573B-4636-871B-CCC801E5C2CA}" srcOrd="0" destOrd="0" presId="urn:microsoft.com/office/officeart/2008/layout/HorizontalMultiLevelHierarchy"/>
    <dgm:cxn modelId="{7FED3303-1D50-4A7D-8BCB-A4D5B495D328}" type="presParOf" srcId="{24DAB728-DA60-48AB-A141-06B7822F5F4C}" destId="{A4B3D9BD-2A79-46ED-9CD3-2499E7D71E4A}" srcOrd="1" destOrd="0" presId="urn:microsoft.com/office/officeart/2008/layout/HorizontalMultiLevelHierarchy"/>
    <dgm:cxn modelId="{E3F14672-7711-45D7-865E-689FD63C4F77}" type="presParOf" srcId="{A4B3D9BD-2A79-46ED-9CD3-2499E7D71E4A}" destId="{61648E26-C0F3-4033-9DF0-F2ACDA96521F}" srcOrd="0" destOrd="0" presId="urn:microsoft.com/office/officeart/2008/layout/HorizontalMultiLevelHierarchy"/>
    <dgm:cxn modelId="{21B793D2-D9ED-4A8F-89E1-D705B7DC2E35}" type="presParOf" srcId="{A4B3D9BD-2A79-46ED-9CD3-2499E7D71E4A}" destId="{ECCADA9B-B546-41EF-A1B9-74129463DA4D}" srcOrd="1" destOrd="0" presId="urn:microsoft.com/office/officeart/2008/layout/HorizontalMultiLevelHierarchy"/>
    <dgm:cxn modelId="{3915FB52-DE5B-4D7C-B9BC-301C1207CA37}" type="presParOf" srcId="{24DAB728-DA60-48AB-A141-06B7822F5F4C}" destId="{14EE5C43-7689-41DA-8D46-BBDF6A9D2907}" srcOrd="2" destOrd="0" presId="urn:microsoft.com/office/officeart/2008/layout/HorizontalMultiLevelHierarchy"/>
    <dgm:cxn modelId="{A47C51C0-6917-4F7A-B084-4C85FD668C35}" type="presParOf" srcId="{14EE5C43-7689-41DA-8D46-BBDF6A9D2907}" destId="{FA575B3B-9F96-464D-A887-0A9C5820D0BE}" srcOrd="0" destOrd="0" presId="urn:microsoft.com/office/officeart/2008/layout/HorizontalMultiLevelHierarchy"/>
    <dgm:cxn modelId="{80886000-C1F0-4B6C-A9F9-DC813BFC83A3}" type="presParOf" srcId="{24DAB728-DA60-48AB-A141-06B7822F5F4C}" destId="{A540E73B-E507-41F9-B337-826948E6C492}" srcOrd="3" destOrd="0" presId="urn:microsoft.com/office/officeart/2008/layout/HorizontalMultiLevelHierarchy"/>
    <dgm:cxn modelId="{6738C7CA-9006-4AA4-80EC-9ADD830DBA64}" type="presParOf" srcId="{A540E73B-E507-41F9-B337-826948E6C492}" destId="{62E55E93-7DE2-4C1E-99FB-8A046E87859C}" srcOrd="0" destOrd="0" presId="urn:microsoft.com/office/officeart/2008/layout/HorizontalMultiLevelHierarchy"/>
    <dgm:cxn modelId="{3EADFA34-2603-480F-B14E-AE17E0CF015D}" type="presParOf" srcId="{A540E73B-E507-41F9-B337-826948E6C492}" destId="{357B56FC-0365-419F-AFF8-5C5FC35D6A6A}" srcOrd="1" destOrd="0" presId="urn:microsoft.com/office/officeart/2008/layout/HorizontalMultiLevelHierarchy"/>
    <dgm:cxn modelId="{FF2E69B4-5F40-4440-BCFA-4FD9CBD2B985}" type="presParOf" srcId="{24DAB728-DA60-48AB-A141-06B7822F5F4C}" destId="{97B50F51-732F-4613-A8EB-2BD393483347}" srcOrd="4" destOrd="0" presId="urn:microsoft.com/office/officeart/2008/layout/HorizontalMultiLevelHierarchy"/>
    <dgm:cxn modelId="{7790F503-1FF8-434B-B07F-266BF323160D}" type="presParOf" srcId="{97B50F51-732F-4613-A8EB-2BD393483347}" destId="{57147FE7-DBA4-4CF5-8443-4828DD13C4F9}" srcOrd="0" destOrd="0" presId="urn:microsoft.com/office/officeart/2008/layout/HorizontalMultiLevelHierarchy"/>
    <dgm:cxn modelId="{BC3A7310-D851-4B47-804E-6EB8AB256792}" type="presParOf" srcId="{24DAB728-DA60-48AB-A141-06B7822F5F4C}" destId="{1619DE48-E5D0-44C0-94AD-0E5B65FDBDD6}" srcOrd="5" destOrd="0" presId="urn:microsoft.com/office/officeart/2008/layout/HorizontalMultiLevelHierarchy"/>
    <dgm:cxn modelId="{4953C631-1427-4953-8233-446E7557D0D2}" type="presParOf" srcId="{1619DE48-E5D0-44C0-94AD-0E5B65FDBDD6}" destId="{1D13E222-6282-4515-87BB-2B406F33D27C}" srcOrd="0" destOrd="0" presId="urn:microsoft.com/office/officeart/2008/layout/HorizontalMultiLevelHierarchy"/>
    <dgm:cxn modelId="{A6428A2E-7DC1-477D-915C-E08DF7F8115A}" type="presParOf" srcId="{1619DE48-E5D0-44C0-94AD-0E5B65FDBDD6}" destId="{F6D00158-3057-4CD9-BADA-120924EE29B4}" srcOrd="1" destOrd="0" presId="urn:microsoft.com/office/officeart/2008/layout/HorizontalMultiLevelHierarchy"/>
    <dgm:cxn modelId="{C998C80E-3C25-4D9F-A4BE-7A0383E1E839}" type="presParOf" srcId="{24DAB728-DA60-48AB-A141-06B7822F5F4C}" destId="{2BA39741-6824-4A1C-8656-577C8C229114}" srcOrd="6" destOrd="0" presId="urn:microsoft.com/office/officeart/2008/layout/HorizontalMultiLevelHierarchy"/>
    <dgm:cxn modelId="{CA30891F-84A6-4F5D-915C-1F290E2AB213}" type="presParOf" srcId="{2BA39741-6824-4A1C-8656-577C8C229114}" destId="{6691405F-A5EA-450E-BBF8-8DD05D057D30}" srcOrd="0" destOrd="0" presId="urn:microsoft.com/office/officeart/2008/layout/HorizontalMultiLevelHierarchy"/>
    <dgm:cxn modelId="{2F19C52F-B1F7-48D4-981E-45E9989B6EA7}" type="presParOf" srcId="{24DAB728-DA60-48AB-A141-06B7822F5F4C}" destId="{D3FE9605-314D-4B57-AAC8-E243B0EB209D}" srcOrd="7" destOrd="0" presId="urn:microsoft.com/office/officeart/2008/layout/HorizontalMultiLevelHierarchy"/>
    <dgm:cxn modelId="{CA0BB00D-5431-4BF6-BA02-EB8E6D0D3D98}" type="presParOf" srcId="{D3FE9605-314D-4B57-AAC8-E243B0EB209D}" destId="{66659DF6-A516-499B-8756-2F8C3955C7E6}" srcOrd="0" destOrd="0" presId="urn:microsoft.com/office/officeart/2008/layout/HorizontalMultiLevelHierarchy"/>
    <dgm:cxn modelId="{66DF57F8-F13C-4EF6-88BF-683CC74983A8}" type="presParOf" srcId="{D3FE9605-314D-4B57-AAC8-E243B0EB209D}" destId="{264D25C6-1CFB-43F3-B80C-325070145FBE}" srcOrd="1" destOrd="0" presId="urn:microsoft.com/office/officeart/2008/layout/HorizontalMultiLevelHierarchy"/>
    <dgm:cxn modelId="{3345EF7D-1CC0-4066-98FA-10B0A2088A61}" type="presParOf" srcId="{343C2CD5-5DAF-4C5A-810E-06A077ABF50F}" destId="{16479B75-5900-4036-BD13-F21311F37866}" srcOrd="6" destOrd="0" presId="urn:microsoft.com/office/officeart/2008/layout/HorizontalMultiLevelHierarchy"/>
    <dgm:cxn modelId="{A5AD6ACF-EABE-49F4-B684-B372B270C97F}" type="presParOf" srcId="{16479B75-5900-4036-BD13-F21311F37866}" destId="{6F0576D6-6703-4B3D-BFBC-6B50F640CD76}" srcOrd="0" destOrd="0" presId="urn:microsoft.com/office/officeart/2008/layout/HorizontalMultiLevelHierarchy"/>
    <dgm:cxn modelId="{584C4610-0765-4223-98A2-F51157014E84}" type="presParOf" srcId="{343C2CD5-5DAF-4C5A-810E-06A077ABF50F}" destId="{CE9F74A6-D99F-4C36-A3AA-B006980E1605}" srcOrd="7" destOrd="0" presId="urn:microsoft.com/office/officeart/2008/layout/HorizontalMultiLevelHierarchy"/>
    <dgm:cxn modelId="{67B39D59-6826-4ECA-AB89-397AC24C9BB6}" type="presParOf" srcId="{CE9F74A6-D99F-4C36-A3AA-B006980E1605}" destId="{244AA668-A0B8-4D50-BA8C-7E5DCA051DDC}" srcOrd="0" destOrd="0" presId="urn:microsoft.com/office/officeart/2008/layout/HorizontalMultiLevelHierarchy"/>
    <dgm:cxn modelId="{407D9E47-592C-4C48-9A8C-A18B44A53AB0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3.Grant-in-Aid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DAA63CC1-785A-4B99-A99F-762658DAACF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Coop. Fed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8520F39-7D6E-496C-9027-B27CDC9EE890}" type="parTrans" cxnId="{26308F2A-E748-4E7B-AADB-891101EF6AC7}">
      <dgm:prSet/>
      <dgm:spPr/>
      <dgm:t>
        <a:bodyPr/>
        <a:lstStyle/>
        <a:p>
          <a:endParaRPr lang="en-US"/>
        </a:p>
      </dgm:t>
    </dgm:pt>
    <dgm:pt modelId="{F4191013-CE13-4EA5-A1EC-F96CCC9F6638}" type="sibTrans" cxnId="{26308F2A-E748-4E7B-AADB-891101EF6AC7}">
      <dgm:prSet/>
      <dgm:spPr/>
      <dgm:t>
        <a:bodyPr/>
        <a:lstStyle/>
        <a:p>
          <a:endParaRPr lang="en-US"/>
        </a:p>
      </dgm:t>
    </dgm:pt>
    <dgm:pt modelId="{A2A0DC38-F882-4808-8ED1-A2307E1A56F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Public Utility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23EE166F-0AEA-4AF5-9361-00CB68933F72}" type="parTrans" cxnId="{80B02FE1-2D12-47CC-84FE-90C137D3119E}">
      <dgm:prSet/>
      <dgm:spPr/>
      <dgm:t>
        <a:bodyPr/>
        <a:lstStyle/>
        <a:p>
          <a:endParaRPr lang="en-US"/>
        </a:p>
      </dgm:t>
    </dgm:pt>
    <dgm:pt modelId="{C3564F33-F796-4567-B297-582EB64FB67C}" type="sibTrans" cxnId="{80B02FE1-2D12-47CC-84FE-90C137D3119E}">
      <dgm:prSet/>
      <dgm:spPr/>
      <dgm:t>
        <a:bodyPr/>
        <a:lstStyle/>
        <a:p>
          <a:endParaRPr lang="en-US"/>
        </a:p>
      </dgm:t>
    </dgm:pt>
    <dgm:pt modelId="{AB062883-22F5-4DA5-84C9-7B5C0A5CA464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PSE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5B155FB-7D90-4F2B-A520-4F8F946844B0}" type="parTrans" cxnId="{CC8282C7-C4FB-4063-92B9-CE438ADE571C}">
      <dgm:prSet/>
      <dgm:spPr/>
      <dgm:t>
        <a:bodyPr/>
        <a:lstStyle/>
        <a:p>
          <a:endParaRPr lang="en-US"/>
        </a:p>
      </dgm:t>
    </dgm:pt>
    <dgm:pt modelId="{88D141E8-9D89-4C57-9722-6EE865D4AD69}" type="sibTrans" cxnId="{CC8282C7-C4FB-4063-92B9-CE438ADE571C}">
      <dgm:prSet/>
      <dgm:spPr/>
      <dgm:t>
        <a:bodyPr/>
        <a:lstStyle/>
        <a:p>
          <a:endParaRPr lang="en-US"/>
        </a:p>
      </dgm:t>
    </dgm:pt>
    <dgm:pt modelId="{22A81ED0-E916-43EC-8AD4-BBD2AD0858B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GST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3BDFB43-686D-4E0E-B014-EAB34B0328E9}" type="parTrans" cxnId="{DF3E429E-6AAB-4DE1-B973-526657AEA59A}">
      <dgm:prSet/>
      <dgm:spPr/>
      <dgm:t>
        <a:bodyPr/>
        <a:lstStyle/>
        <a:p>
          <a:endParaRPr lang="en-US"/>
        </a:p>
      </dgm:t>
    </dgm:pt>
    <dgm:pt modelId="{1D15FBA6-D025-4DD1-B3D6-9FF49E3016F4}" type="sibTrans" cxnId="{DF3E429E-6AAB-4DE1-B973-526657AEA59A}">
      <dgm:prSet/>
      <dgm:spPr/>
      <dgm:t>
        <a:bodyPr/>
        <a:lstStyle/>
        <a:p>
          <a:endParaRPr lang="en-US"/>
        </a:p>
      </dgm:t>
    </dgm:pt>
    <dgm:pt modelId="{D29CA54B-6C02-42E1-A6A7-69066A3F64F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Fiscal Consolidation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0DA6BBF8-EC31-4416-B48D-8B617C2F4776}" type="parTrans" cxnId="{8DFAA5D1-AA80-4377-BC6C-1A92648D69B4}">
      <dgm:prSet/>
      <dgm:spPr/>
      <dgm:t>
        <a:bodyPr/>
        <a:lstStyle/>
        <a:p>
          <a:endParaRPr lang="en-US"/>
        </a:p>
      </dgm:t>
    </dgm:pt>
    <dgm:pt modelId="{16B7B857-F1FE-4BF4-A055-3F5365440CB7}" type="sibTrans" cxnId="{8DFAA5D1-AA80-4377-BC6C-1A92648D69B4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 custLinFactNeighborX="7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  <dgm:pt modelId="{DB112931-E04D-4BCC-A3A0-EA04F4820332}" type="pres">
      <dgm:prSet presAssocID="{C8520F39-7D6E-496C-9027-B27CDC9EE890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8D9CA2C4-106C-45C1-B78A-5AEFF1FFAAFC}" type="pres">
      <dgm:prSet presAssocID="{C8520F39-7D6E-496C-9027-B27CDC9EE890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80982DE-300B-4618-9000-B0A85212CA1F}" type="pres">
      <dgm:prSet presAssocID="{DAA63CC1-785A-4B99-A99F-762658DAACF1}" presName="root2" presStyleCnt="0"/>
      <dgm:spPr/>
    </dgm:pt>
    <dgm:pt modelId="{ECA365D5-F7A2-4972-99A2-78C368CB2DD5}" type="pres">
      <dgm:prSet presAssocID="{DAA63CC1-785A-4B99-A99F-762658DAACF1}" presName="LevelTwoTextNode" presStyleLbl="node3" presStyleIdx="0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31F9B7-4145-4219-B923-2C72FFAB2EFA}" type="pres">
      <dgm:prSet presAssocID="{DAA63CC1-785A-4B99-A99F-762658DAACF1}" presName="level3hierChild" presStyleCnt="0"/>
      <dgm:spPr/>
    </dgm:pt>
    <dgm:pt modelId="{195338D6-9567-4054-87C2-45A3B3CC7E1D}" type="pres">
      <dgm:prSet presAssocID="{23EE166F-0AEA-4AF5-9361-00CB68933F72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1A44F8A8-25B0-4FA9-946D-75B567A22B38}" type="pres">
      <dgm:prSet presAssocID="{23EE166F-0AEA-4AF5-9361-00CB68933F72}" presName="connTx" presStyleLbl="parChTrans1D3" presStyleIdx="1" presStyleCnt="5"/>
      <dgm:spPr/>
      <dgm:t>
        <a:bodyPr/>
        <a:lstStyle/>
        <a:p>
          <a:endParaRPr lang="en-US"/>
        </a:p>
      </dgm:t>
    </dgm:pt>
    <dgm:pt modelId="{074DD381-9D66-480F-BAB4-AE3FA69E02D8}" type="pres">
      <dgm:prSet presAssocID="{A2A0DC38-F882-4808-8ED1-A2307E1A56F7}" presName="root2" presStyleCnt="0"/>
      <dgm:spPr/>
    </dgm:pt>
    <dgm:pt modelId="{90CDC492-4157-45D9-A2F1-ED28965A7867}" type="pres">
      <dgm:prSet presAssocID="{A2A0DC38-F882-4808-8ED1-A2307E1A56F7}" presName="LevelTwoTextNode" presStyleLbl="node3" presStyleIdx="1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BA25CD-65F1-4AA9-8E21-A3990F5E2468}" type="pres">
      <dgm:prSet presAssocID="{A2A0DC38-F882-4808-8ED1-A2307E1A56F7}" presName="level3hierChild" presStyleCnt="0"/>
      <dgm:spPr/>
    </dgm:pt>
    <dgm:pt modelId="{3BCA5297-9B1C-44A7-9FA7-751FE51AD528}" type="pres">
      <dgm:prSet presAssocID="{C5B155FB-7D90-4F2B-A520-4F8F946844B0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D0C5A52F-E095-4ABA-8B73-08BEBC69960C}" type="pres">
      <dgm:prSet presAssocID="{C5B155FB-7D90-4F2B-A520-4F8F946844B0}" presName="connTx" presStyleLbl="parChTrans1D3" presStyleIdx="2" presStyleCnt="5"/>
      <dgm:spPr/>
      <dgm:t>
        <a:bodyPr/>
        <a:lstStyle/>
        <a:p>
          <a:endParaRPr lang="en-US"/>
        </a:p>
      </dgm:t>
    </dgm:pt>
    <dgm:pt modelId="{F879018B-B18F-4786-B4E5-F73D1EE1497C}" type="pres">
      <dgm:prSet presAssocID="{AB062883-22F5-4DA5-84C9-7B5C0A5CA464}" presName="root2" presStyleCnt="0"/>
      <dgm:spPr/>
    </dgm:pt>
    <dgm:pt modelId="{9B5E2F36-976A-4596-8914-D57F7DD9947F}" type="pres">
      <dgm:prSet presAssocID="{AB062883-22F5-4DA5-84C9-7B5C0A5CA464}" presName="LevelTwoTextNode" presStyleLbl="node3" presStyleIdx="2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67C95F-AEB4-421A-9AB1-734C8EC6359D}" type="pres">
      <dgm:prSet presAssocID="{AB062883-22F5-4DA5-84C9-7B5C0A5CA464}" presName="level3hierChild" presStyleCnt="0"/>
      <dgm:spPr/>
    </dgm:pt>
    <dgm:pt modelId="{D620700C-7396-4F65-AD30-388DB83ED3DF}" type="pres">
      <dgm:prSet presAssocID="{0DA6BBF8-EC31-4416-B48D-8B617C2F4776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693ABA33-3892-44AE-9091-5DBAB564A321}" type="pres">
      <dgm:prSet presAssocID="{0DA6BBF8-EC31-4416-B48D-8B617C2F4776}" presName="connTx" presStyleLbl="parChTrans1D3" presStyleIdx="3" presStyleCnt="5"/>
      <dgm:spPr/>
      <dgm:t>
        <a:bodyPr/>
        <a:lstStyle/>
        <a:p>
          <a:endParaRPr lang="en-US"/>
        </a:p>
      </dgm:t>
    </dgm:pt>
    <dgm:pt modelId="{0AF372CC-549D-4AFC-A2D2-FFDC57065711}" type="pres">
      <dgm:prSet presAssocID="{D29CA54B-6C02-42E1-A6A7-69066A3F64F7}" presName="root2" presStyleCnt="0"/>
      <dgm:spPr/>
    </dgm:pt>
    <dgm:pt modelId="{635E8E0D-AD4E-4A44-9EA0-6E1A12A2A03F}" type="pres">
      <dgm:prSet presAssocID="{D29CA54B-6C02-42E1-A6A7-69066A3F64F7}" presName="LevelTwoTextNode" presStyleLbl="node3" presStyleIdx="3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3140A0-0401-4185-ABD6-8CB3949BC5DC}" type="pres">
      <dgm:prSet presAssocID="{D29CA54B-6C02-42E1-A6A7-69066A3F64F7}" presName="level3hierChild" presStyleCnt="0"/>
      <dgm:spPr/>
    </dgm:pt>
    <dgm:pt modelId="{0BCC873F-F3EC-4268-9EB5-EF08304EAA3F}" type="pres">
      <dgm:prSet presAssocID="{E3BDFB43-686D-4E0E-B014-EAB34B0328E9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6CD31737-3726-445F-8E73-8F88E6799CB6}" type="pres">
      <dgm:prSet presAssocID="{E3BDFB43-686D-4E0E-B014-EAB34B0328E9}" presName="connTx" presStyleLbl="parChTrans1D3" presStyleIdx="4" presStyleCnt="5"/>
      <dgm:spPr/>
      <dgm:t>
        <a:bodyPr/>
        <a:lstStyle/>
        <a:p>
          <a:endParaRPr lang="en-US"/>
        </a:p>
      </dgm:t>
    </dgm:pt>
    <dgm:pt modelId="{4846BFDD-9032-4651-BDC3-1A5EB96A4070}" type="pres">
      <dgm:prSet presAssocID="{22A81ED0-E916-43EC-8AD4-BBD2AD0858B1}" presName="root2" presStyleCnt="0"/>
      <dgm:spPr/>
    </dgm:pt>
    <dgm:pt modelId="{037F656C-996A-445F-9989-B8E5A77554B0}" type="pres">
      <dgm:prSet presAssocID="{22A81ED0-E916-43EC-8AD4-BBD2AD0858B1}" presName="LevelTwoTextNode" presStyleLbl="node3" presStyleIdx="4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CF90CB-4856-4787-A23B-A9F58759A7EB}" type="pres">
      <dgm:prSet presAssocID="{22A81ED0-E916-43EC-8AD4-BBD2AD0858B1}" presName="level3hierChild" presStyleCnt="0"/>
      <dgm:spPr/>
    </dgm:pt>
  </dgm:ptLst>
  <dgm:cxnLst>
    <dgm:cxn modelId="{40E22091-7734-4E83-80F1-198208737C18}" type="presOf" srcId="{BEB4EED0-4817-4391-A3FF-A04F505F126D}" destId="{244AA668-A0B8-4D50-BA8C-7E5DCA051DDC}" srcOrd="0" destOrd="0" presId="urn:microsoft.com/office/officeart/2008/layout/HorizontalMultiLevelHierarchy"/>
    <dgm:cxn modelId="{C783460B-E2D9-4B27-84A7-313CA1EC6B51}" type="presOf" srcId="{23EE166F-0AEA-4AF5-9361-00CB68933F72}" destId="{1A44F8A8-25B0-4FA9-946D-75B567A22B38}" srcOrd="1" destOrd="0" presId="urn:microsoft.com/office/officeart/2008/layout/HorizontalMultiLevelHierarchy"/>
    <dgm:cxn modelId="{138F356B-EB96-4D83-A0B4-B944933A9AD7}" type="presOf" srcId="{14B657F7-02AD-4E71-AD52-05C7281E1864}" destId="{0201FACD-1506-4945-897D-4A13F83B0D5B}" srcOrd="0" destOrd="0" presId="urn:microsoft.com/office/officeart/2008/layout/HorizontalMultiLevelHierarchy"/>
    <dgm:cxn modelId="{849921A7-CE5B-4C99-8D2F-2C682AA89DCD}" type="presOf" srcId="{2D5FCB51-4E84-41B3-B370-C22AE9898D70}" destId="{6F0576D6-6703-4B3D-BFBC-6B50F640CD76}" srcOrd="1" destOrd="0" presId="urn:microsoft.com/office/officeart/2008/layout/HorizontalMultiLevelHierarchy"/>
    <dgm:cxn modelId="{635A2152-E9C9-4BBA-9236-7079756DB409}" type="presOf" srcId="{AB062883-22F5-4DA5-84C9-7B5C0A5CA464}" destId="{9B5E2F36-976A-4596-8914-D57F7DD9947F}" srcOrd="0" destOrd="0" presId="urn:microsoft.com/office/officeart/2008/layout/HorizontalMultiLevelHierarchy"/>
    <dgm:cxn modelId="{5BC516FF-62DB-4EB5-9CD7-84ABE1B63D8C}" type="presOf" srcId="{C5B155FB-7D90-4F2B-A520-4F8F946844B0}" destId="{3BCA5297-9B1C-44A7-9FA7-751FE51AD528}" srcOrd="0" destOrd="0" presId="urn:microsoft.com/office/officeart/2008/layout/HorizontalMultiLevelHierarchy"/>
    <dgm:cxn modelId="{8DFAA5D1-AA80-4377-BC6C-1A92648D69B4}" srcId="{BEB4EED0-4817-4391-A3FF-A04F505F126D}" destId="{D29CA54B-6C02-42E1-A6A7-69066A3F64F7}" srcOrd="3" destOrd="0" parTransId="{0DA6BBF8-EC31-4416-B48D-8B617C2F4776}" sibTransId="{16B7B857-F1FE-4BF4-A055-3F5365440CB7}"/>
    <dgm:cxn modelId="{02390910-0D34-4CB1-891C-A4DAEB3E31A8}" type="presOf" srcId="{C5B155FB-7D90-4F2B-A520-4F8F946844B0}" destId="{D0C5A52F-E095-4ABA-8B73-08BEBC69960C}" srcOrd="1" destOrd="0" presId="urn:microsoft.com/office/officeart/2008/layout/HorizontalMultiLevelHierarchy"/>
    <dgm:cxn modelId="{D61F7582-F83C-4205-81A7-F3CADDBFEBB0}" type="presOf" srcId="{1161E4F4-80A5-4B55-B98D-C22D5C542C5F}" destId="{E04B3BF0-EBCE-4CA4-B5BA-492BA8BE0132}" srcOrd="0" destOrd="0" presId="urn:microsoft.com/office/officeart/2008/layout/HorizontalMultiLevelHierarchy"/>
    <dgm:cxn modelId="{DF3E429E-6AAB-4DE1-B973-526657AEA59A}" srcId="{BEB4EED0-4817-4391-A3FF-A04F505F126D}" destId="{22A81ED0-E916-43EC-8AD4-BBD2AD0858B1}" srcOrd="4" destOrd="0" parTransId="{E3BDFB43-686D-4E0E-B014-EAB34B0328E9}" sibTransId="{1D15FBA6-D025-4DD1-B3D6-9FF49E3016F4}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4A28B595-88AF-4760-B2B3-4FDC29519542}" type="presOf" srcId="{C8520F39-7D6E-496C-9027-B27CDC9EE890}" destId="{DB112931-E04D-4BCC-A3A0-EA04F4820332}" srcOrd="0" destOrd="0" presId="urn:microsoft.com/office/officeart/2008/layout/HorizontalMultiLevelHierarchy"/>
    <dgm:cxn modelId="{B9561FF4-E6CB-49B9-A9BD-EDC47D15FACB}" type="presOf" srcId="{23EE166F-0AEA-4AF5-9361-00CB68933F72}" destId="{195338D6-9567-4054-87C2-45A3B3CC7E1D}" srcOrd="0" destOrd="0" presId="urn:microsoft.com/office/officeart/2008/layout/HorizontalMultiLevelHierarchy"/>
    <dgm:cxn modelId="{AF4DF04F-DEB3-4197-AB18-9F85901C5F8B}" type="presOf" srcId="{0DA6BBF8-EC31-4416-B48D-8B617C2F4776}" destId="{693ABA33-3892-44AE-9091-5DBAB564A321}" srcOrd="1" destOrd="0" presId="urn:microsoft.com/office/officeart/2008/layout/HorizontalMultiLevelHierarchy"/>
    <dgm:cxn modelId="{26FC55D0-B8E0-46B6-8DF1-5F57A109C00D}" type="presOf" srcId="{9DBC4820-1301-4FCA-8D3E-AD5AF0C39623}" destId="{F144DDD9-1BCF-42A9-91E4-A29A1868F942}" srcOrd="0" destOrd="0" presId="urn:microsoft.com/office/officeart/2008/layout/HorizontalMultiLevelHierarchy"/>
    <dgm:cxn modelId="{EDC1F5DA-8E16-47D3-B9B9-316F9F3E07A8}" type="presOf" srcId="{E3BDFB43-686D-4E0E-B014-EAB34B0328E9}" destId="{0BCC873F-F3EC-4268-9EB5-EF08304EAA3F}" srcOrd="0" destOrd="0" presId="urn:microsoft.com/office/officeart/2008/layout/HorizontalMultiLevelHierarchy"/>
    <dgm:cxn modelId="{13F8D965-0B7F-4B58-B06C-A56E75A4D092}" type="presOf" srcId="{C8520F39-7D6E-496C-9027-B27CDC9EE890}" destId="{8D9CA2C4-106C-45C1-B78A-5AEFF1FFAAFC}" srcOrd="1" destOrd="0" presId="urn:microsoft.com/office/officeart/2008/layout/HorizontalMultiLevelHierarchy"/>
    <dgm:cxn modelId="{26308F2A-E748-4E7B-AADB-891101EF6AC7}" srcId="{BEB4EED0-4817-4391-A3FF-A04F505F126D}" destId="{DAA63CC1-785A-4B99-A99F-762658DAACF1}" srcOrd="0" destOrd="0" parTransId="{C8520F39-7D6E-496C-9027-B27CDC9EE890}" sibTransId="{F4191013-CE13-4EA5-A1EC-F96CCC9F6638}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2D110705-7414-4A1C-81D3-5C5E0F792B7A}" type="presOf" srcId="{2873628D-5BDF-4AA5-B357-BDA9213C3E78}" destId="{5E51EFDA-984E-4712-850F-57CCD350177F}" srcOrd="0" destOrd="0" presId="urn:microsoft.com/office/officeart/2008/layout/HorizontalMultiLevelHierarchy"/>
    <dgm:cxn modelId="{EB5C8DC9-5AA1-4C6D-984D-24482E80557C}" type="presOf" srcId="{DAA63CC1-785A-4B99-A99F-762658DAACF1}" destId="{ECA365D5-F7A2-4972-99A2-78C368CB2DD5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1251B268-48E3-40CE-B9E2-3943730B43C6}" type="presOf" srcId="{421C401E-AF52-4DA5-B0F3-DCF144606C86}" destId="{21E1CC02-8D27-4581-B444-4586B324F5D8}" srcOrd="1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8A2403ED-1B68-45FA-A40A-EEDE9BFA5099}" type="presOf" srcId="{2D5FCB51-4E84-41B3-B370-C22AE9898D70}" destId="{16479B75-5900-4036-BD13-F21311F37866}" srcOrd="0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F0B98773-0B3C-44D0-A1E5-3406B2790BCC}" type="presOf" srcId="{526CE006-9E23-45E3-814A-4359A7041B86}" destId="{31B8FCD7-7105-4484-A27B-4ED3C980953D}" srcOrd="0" destOrd="0" presId="urn:microsoft.com/office/officeart/2008/layout/HorizontalMultiLevelHierarchy"/>
    <dgm:cxn modelId="{4C4FF636-D6B8-4450-BFF4-8DC96FC10FF4}" type="presOf" srcId="{D29CA54B-6C02-42E1-A6A7-69066A3F64F7}" destId="{635E8E0D-AD4E-4A44-9EA0-6E1A12A2A03F}" srcOrd="0" destOrd="0" presId="urn:microsoft.com/office/officeart/2008/layout/HorizontalMultiLevelHierarchy"/>
    <dgm:cxn modelId="{80B02FE1-2D12-47CC-84FE-90C137D3119E}" srcId="{BEB4EED0-4817-4391-A3FF-A04F505F126D}" destId="{A2A0DC38-F882-4808-8ED1-A2307E1A56F7}" srcOrd="1" destOrd="0" parTransId="{23EE166F-0AEA-4AF5-9361-00CB68933F72}" sibTransId="{C3564F33-F796-4567-B297-582EB64FB67C}"/>
    <dgm:cxn modelId="{94068125-89CA-4C58-9E9A-81BB8BDCFCE5}" type="presOf" srcId="{22A81ED0-E916-43EC-8AD4-BBD2AD0858B1}" destId="{037F656C-996A-445F-9989-B8E5A77554B0}" srcOrd="0" destOrd="0" presId="urn:microsoft.com/office/officeart/2008/layout/HorizontalMultiLevelHierarchy"/>
    <dgm:cxn modelId="{22CA8EC9-AC8C-4E98-96D4-789EFE6D4752}" type="presOf" srcId="{278B6208-9662-4A77-90EA-4EC5A4A19ACB}" destId="{0692DAAF-0659-4D96-A2FE-D820C6389574}" srcOrd="0" destOrd="0" presId="urn:microsoft.com/office/officeart/2008/layout/HorizontalMultiLevelHierarchy"/>
    <dgm:cxn modelId="{094DBF4B-A641-47E1-9371-ECD655BB42F4}" type="presOf" srcId="{003268DF-4246-49EB-8FEA-4C89C4D6E4A0}" destId="{6F9EBA35-621E-4959-9BA8-8AC752DA5276}" srcOrd="0" destOrd="0" presId="urn:microsoft.com/office/officeart/2008/layout/HorizontalMultiLevelHierarchy"/>
    <dgm:cxn modelId="{8DDAF8A8-83AD-4524-A848-7CCA15012D4B}" type="presOf" srcId="{003268DF-4246-49EB-8FEA-4C89C4D6E4A0}" destId="{C63DC05E-0FBF-4ABE-A554-F420F6D00CCB}" srcOrd="1" destOrd="0" presId="urn:microsoft.com/office/officeart/2008/layout/HorizontalMultiLevelHierarchy"/>
    <dgm:cxn modelId="{13F3C403-6E2A-4D38-823B-377D1D266B4C}" type="presOf" srcId="{A2A0DC38-F882-4808-8ED1-A2307E1A56F7}" destId="{90CDC492-4157-45D9-A2F1-ED28965A7867}" srcOrd="0" destOrd="0" presId="urn:microsoft.com/office/officeart/2008/layout/HorizontalMultiLevelHierarchy"/>
    <dgm:cxn modelId="{D508745E-CAD2-4137-B6FC-353BC756F5A7}" type="presOf" srcId="{421C401E-AF52-4DA5-B0F3-DCF144606C86}" destId="{717843D9-B720-49DB-BB02-34F0263E669B}" srcOrd="0" destOrd="0" presId="urn:microsoft.com/office/officeart/2008/layout/HorizontalMultiLevelHierarchy"/>
    <dgm:cxn modelId="{F56295DC-03E3-49E6-9B80-760B391BB126}" type="presOf" srcId="{278B6208-9662-4A77-90EA-4EC5A4A19ACB}" destId="{3E9895DA-53AA-4057-A374-FCC97CF41CBF}" srcOrd="1" destOrd="0" presId="urn:microsoft.com/office/officeart/2008/layout/HorizontalMultiLevelHierarchy"/>
    <dgm:cxn modelId="{3AB60472-0568-4744-B73F-8D3CEAA1A0F1}" type="presOf" srcId="{E3BDFB43-686D-4E0E-B014-EAB34B0328E9}" destId="{6CD31737-3726-445F-8E73-8F88E6799CB6}" srcOrd="1" destOrd="0" presId="urn:microsoft.com/office/officeart/2008/layout/HorizontalMultiLevelHierarchy"/>
    <dgm:cxn modelId="{CC8282C7-C4FB-4063-92B9-CE438ADE571C}" srcId="{BEB4EED0-4817-4391-A3FF-A04F505F126D}" destId="{AB062883-22F5-4DA5-84C9-7B5C0A5CA464}" srcOrd="2" destOrd="0" parTransId="{C5B155FB-7D90-4F2B-A520-4F8F946844B0}" sibTransId="{88D141E8-9D89-4C57-9722-6EE865D4AD69}"/>
    <dgm:cxn modelId="{A0914D35-67A0-40C0-AC7A-DA2837057011}" type="presOf" srcId="{0DA6BBF8-EC31-4416-B48D-8B617C2F4776}" destId="{D620700C-7396-4F65-AD30-388DB83ED3DF}" srcOrd="0" destOrd="0" presId="urn:microsoft.com/office/officeart/2008/layout/HorizontalMultiLevelHierarchy"/>
    <dgm:cxn modelId="{75B4D0DC-B539-4031-A88D-F74F1F4FC248}" type="presParOf" srcId="{31B8FCD7-7105-4484-A27B-4ED3C980953D}" destId="{CFBBA2DF-DB3E-4868-8C31-E81306F56A65}" srcOrd="0" destOrd="0" presId="urn:microsoft.com/office/officeart/2008/layout/HorizontalMultiLevelHierarchy"/>
    <dgm:cxn modelId="{A5DF4620-657C-4BF4-9538-E1E579157EB8}" type="presParOf" srcId="{CFBBA2DF-DB3E-4868-8C31-E81306F56A65}" destId="{0201FACD-1506-4945-897D-4A13F83B0D5B}" srcOrd="0" destOrd="0" presId="urn:microsoft.com/office/officeart/2008/layout/HorizontalMultiLevelHierarchy"/>
    <dgm:cxn modelId="{7694CB5D-6CB9-4EFA-92CA-7FFA6748C7AA}" type="presParOf" srcId="{CFBBA2DF-DB3E-4868-8C31-E81306F56A65}" destId="{343C2CD5-5DAF-4C5A-810E-06A077ABF50F}" srcOrd="1" destOrd="0" presId="urn:microsoft.com/office/officeart/2008/layout/HorizontalMultiLevelHierarchy"/>
    <dgm:cxn modelId="{596FE26A-3B73-4D08-B85A-284EDFA084A6}" type="presParOf" srcId="{343C2CD5-5DAF-4C5A-810E-06A077ABF50F}" destId="{0692DAAF-0659-4D96-A2FE-D820C6389574}" srcOrd="0" destOrd="0" presId="urn:microsoft.com/office/officeart/2008/layout/HorizontalMultiLevelHierarchy"/>
    <dgm:cxn modelId="{8B338E5F-FDEB-470B-AA60-E6B84D2C544E}" type="presParOf" srcId="{0692DAAF-0659-4D96-A2FE-D820C6389574}" destId="{3E9895DA-53AA-4057-A374-FCC97CF41CBF}" srcOrd="0" destOrd="0" presId="urn:microsoft.com/office/officeart/2008/layout/HorizontalMultiLevelHierarchy"/>
    <dgm:cxn modelId="{3DBE73CD-BBFF-42C3-A34E-1FE57C559FAB}" type="presParOf" srcId="{343C2CD5-5DAF-4C5A-810E-06A077ABF50F}" destId="{81EB8D39-758F-4407-9F0D-FBFC411FDA05}" srcOrd="1" destOrd="0" presId="urn:microsoft.com/office/officeart/2008/layout/HorizontalMultiLevelHierarchy"/>
    <dgm:cxn modelId="{F789AA36-2E62-46F3-BF50-C6435E47CED5}" type="presParOf" srcId="{81EB8D39-758F-4407-9F0D-FBFC411FDA05}" destId="{F144DDD9-1BCF-42A9-91E4-A29A1868F942}" srcOrd="0" destOrd="0" presId="urn:microsoft.com/office/officeart/2008/layout/HorizontalMultiLevelHierarchy"/>
    <dgm:cxn modelId="{A1177CA1-DEC9-4B49-AC9E-291D9C0D732E}" type="presParOf" srcId="{81EB8D39-758F-4407-9F0D-FBFC411FDA05}" destId="{D68F18BD-0DBA-4E19-ADF3-E72E325AAD16}" srcOrd="1" destOrd="0" presId="urn:microsoft.com/office/officeart/2008/layout/HorizontalMultiLevelHierarchy"/>
    <dgm:cxn modelId="{CFE4A259-C67C-4CF2-B286-5B408ADFF66A}" type="presParOf" srcId="{343C2CD5-5DAF-4C5A-810E-06A077ABF50F}" destId="{717843D9-B720-49DB-BB02-34F0263E669B}" srcOrd="2" destOrd="0" presId="urn:microsoft.com/office/officeart/2008/layout/HorizontalMultiLevelHierarchy"/>
    <dgm:cxn modelId="{88D5BDF9-D25F-4ED0-B1B2-0687580AA722}" type="presParOf" srcId="{717843D9-B720-49DB-BB02-34F0263E669B}" destId="{21E1CC02-8D27-4581-B444-4586B324F5D8}" srcOrd="0" destOrd="0" presId="urn:microsoft.com/office/officeart/2008/layout/HorizontalMultiLevelHierarchy"/>
    <dgm:cxn modelId="{93C4859E-BF2C-4BA5-80DE-5533BD2485BE}" type="presParOf" srcId="{343C2CD5-5DAF-4C5A-810E-06A077ABF50F}" destId="{58207992-CE27-4677-A126-54B15183B50E}" srcOrd="3" destOrd="0" presId="urn:microsoft.com/office/officeart/2008/layout/HorizontalMultiLevelHierarchy"/>
    <dgm:cxn modelId="{48347041-179B-4AE1-85FF-6471D2D9263F}" type="presParOf" srcId="{58207992-CE27-4677-A126-54B15183B50E}" destId="{E04B3BF0-EBCE-4CA4-B5BA-492BA8BE0132}" srcOrd="0" destOrd="0" presId="urn:microsoft.com/office/officeart/2008/layout/HorizontalMultiLevelHierarchy"/>
    <dgm:cxn modelId="{46751281-E24E-4344-A14B-597FC5E5B662}" type="presParOf" srcId="{58207992-CE27-4677-A126-54B15183B50E}" destId="{C51945C7-B21E-4C9D-8CBC-3A0E32C1D573}" srcOrd="1" destOrd="0" presId="urn:microsoft.com/office/officeart/2008/layout/HorizontalMultiLevelHierarchy"/>
    <dgm:cxn modelId="{E19F7CF8-7698-4F1D-BCD3-5D6AF9876F68}" type="presParOf" srcId="{343C2CD5-5DAF-4C5A-810E-06A077ABF50F}" destId="{6F9EBA35-621E-4959-9BA8-8AC752DA5276}" srcOrd="4" destOrd="0" presId="urn:microsoft.com/office/officeart/2008/layout/HorizontalMultiLevelHierarchy"/>
    <dgm:cxn modelId="{B72E59F9-1FCD-471B-9329-3D5679C64336}" type="presParOf" srcId="{6F9EBA35-621E-4959-9BA8-8AC752DA5276}" destId="{C63DC05E-0FBF-4ABE-A554-F420F6D00CCB}" srcOrd="0" destOrd="0" presId="urn:microsoft.com/office/officeart/2008/layout/HorizontalMultiLevelHierarchy"/>
    <dgm:cxn modelId="{18358182-A539-471D-9AF7-5DBF7854E704}" type="presParOf" srcId="{343C2CD5-5DAF-4C5A-810E-06A077ABF50F}" destId="{E43FFF12-EDBF-42D2-867B-66D56BAD1418}" srcOrd="5" destOrd="0" presId="urn:microsoft.com/office/officeart/2008/layout/HorizontalMultiLevelHierarchy"/>
    <dgm:cxn modelId="{4CD26ED1-2FB4-445D-B228-3585F972B359}" type="presParOf" srcId="{E43FFF12-EDBF-42D2-867B-66D56BAD1418}" destId="{5E51EFDA-984E-4712-850F-57CCD350177F}" srcOrd="0" destOrd="0" presId="urn:microsoft.com/office/officeart/2008/layout/HorizontalMultiLevelHierarchy"/>
    <dgm:cxn modelId="{EFE7D820-8AAD-47BA-9007-C9B2A64AEAD7}" type="presParOf" srcId="{E43FFF12-EDBF-42D2-867B-66D56BAD1418}" destId="{24DAB728-DA60-48AB-A141-06B7822F5F4C}" srcOrd="1" destOrd="0" presId="urn:microsoft.com/office/officeart/2008/layout/HorizontalMultiLevelHierarchy"/>
    <dgm:cxn modelId="{E1935ABD-ECA6-4FC5-881B-467F5BA585D4}" type="presParOf" srcId="{343C2CD5-5DAF-4C5A-810E-06A077ABF50F}" destId="{16479B75-5900-4036-BD13-F21311F37866}" srcOrd="6" destOrd="0" presId="urn:microsoft.com/office/officeart/2008/layout/HorizontalMultiLevelHierarchy"/>
    <dgm:cxn modelId="{A15E27E1-0312-4756-B934-6B87EC37BFB3}" type="presParOf" srcId="{16479B75-5900-4036-BD13-F21311F37866}" destId="{6F0576D6-6703-4B3D-BFBC-6B50F640CD76}" srcOrd="0" destOrd="0" presId="urn:microsoft.com/office/officeart/2008/layout/HorizontalMultiLevelHierarchy"/>
    <dgm:cxn modelId="{C859E029-263F-4905-BBA4-E6EEE11FF9F5}" type="presParOf" srcId="{343C2CD5-5DAF-4C5A-810E-06A077ABF50F}" destId="{CE9F74A6-D99F-4C36-A3AA-B006980E1605}" srcOrd="7" destOrd="0" presId="urn:microsoft.com/office/officeart/2008/layout/HorizontalMultiLevelHierarchy"/>
    <dgm:cxn modelId="{0AD6BD3B-2F49-4866-8921-CDEE7415EA09}" type="presParOf" srcId="{CE9F74A6-D99F-4C36-A3AA-B006980E1605}" destId="{244AA668-A0B8-4D50-BA8C-7E5DCA051DDC}" srcOrd="0" destOrd="0" presId="urn:microsoft.com/office/officeart/2008/layout/HorizontalMultiLevelHierarchy"/>
    <dgm:cxn modelId="{0B323AFA-1737-4C10-B0C9-EF1686712EBA}" type="presParOf" srcId="{CE9F74A6-D99F-4C36-A3AA-B006980E1605}" destId="{42BAB8B6-7E8B-4CC1-B35B-F653AA1B5A64}" srcOrd="1" destOrd="0" presId="urn:microsoft.com/office/officeart/2008/layout/HorizontalMultiLevelHierarchy"/>
    <dgm:cxn modelId="{3341BF8F-E4A9-445B-A9A4-D52067C23E77}" type="presParOf" srcId="{42BAB8B6-7E8B-4CC1-B35B-F653AA1B5A64}" destId="{DB112931-E04D-4BCC-A3A0-EA04F4820332}" srcOrd="0" destOrd="0" presId="urn:microsoft.com/office/officeart/2008/layout/HorizontalMultiLevelHierarchy"/>
    <dgm:cxn modelId="{02127EE3-3A7A-4D17-B28C-942DED93F509}" type="presParOf" srcId="{DB112931-E04D-4BCC-A3A0-EA04F4820332}" destId="{8D9CA2C4-106C-45C1-B78A-5AEFF1FFAAFC}" srcOrd="0" destOrd="0" presId="urn:microsoft.com/office/officeart/2008/layout/HorizontalMultiLevelHierarchy"/>
    <dgm:cxn modelId="{6C1E5B94-4918-4835-B3E0-51D0E5AF8022}" type="presParOf" srcId="{42BAB8B6-7E8B-4CC1-B35B-F653AA1B5A64}" destId="{F80982DE-300B-4618-9000-B0A85212CA1F}" srcOrd="1" destOrd="0" presId="urn:microsoft.com/office/officeart/2008/layout/HorizontalMultiLevelHierarchy"/>
    <dgm:cxn modelId="{6623ECA6-A629-49BA-9B0A-0C5D1ABFBEA8}" type="presParOf" srcId="{F80982DE-300B-4618-9000-B0A85212CA1F}" destId="{ECA365D5-F7A2-4972-99A2-78C368CB2DD5}" srcOrd="0" destOrd="0" presId="urn:microsoft.com/office/officeart/2008/layout/HorizontalMultiLevelHierarchy"/>
    <dgm:cxn modelId="{1C94DE4C-3BCD-4875-826F-5411D6BF0CF3}" type="presParOf" srcId="{F80982DE-300B-4618-9000-B0A85212CA1F}" destId="{7D31F9B7-4145-4219-B923-2C72FFAB2EFA}" srcOrd="1" destOrd="0" presId="urn:microsoft.com/office/officeart/2008/layout/HorizontalMultiLevelHierarchy"/>
    <dgm:cxn modelId="{17229281-9407-4DC6-9EE0-C707501DEF86}" type="presParOf" srcId="{42BAB8B6-7E8B-4CC1-B35B-F653AA1B5A64}" destId="{195338D6-9567-4054-87C2-45A3B3CC7E1D}" srcOrd="2" destOrd="0" presId="urn:microsoft.com/office/officeart/2008/layout/HorizontalMultiLevelHierarchy"/>
    <dgm:cxn modelId="{4AFCB3DE-DE3F-4E2B-A5AF-9B90B736703C}" type="presParOf" srcId="{195338D6-9567-4054-87C2-45A3B3CC7E1D}" destId="{1A44F8A8-25B0-4FA9-946D-75B567A22B38}" srcOrd="0" destOrd="0" presId="urn:microsoft.com/office/officeart/2008/layout/HorizontalMultiLevelHierarchy"/>
    <dgm:cxn modelId="{7ED14D48-83B6-4B6C-A709-3721D666E6D7}" type="presParOf" srcId="{42BAB8B6-7E8B-4CC1-B35B-F653AA1B5A64}" destId="{074DD381-9D66-480F-BAB4-AE3FA69E02D8}" srcOrd="3" destOrd="0" presId="urn:microsoft.com/office/officeart/2008/layout/HorizontalMultiLevelHierarchy"/>
    <dgm:cxn modelId="{4619DA76-1C1A-4B7F-A719-5958227576F6}" type="presParOf" srcId="{074DD381-9D66-480F-BAB4-AE3FA69E02D8}" destId="{90CDC492-4157-45D9-A2F1-ED28965A7867}" srcOrd="0" destOrd="0" presId="urn:microsoft.com/office/officeart/2008/layout/HorizontalMultiLevelHierarchy"/>
    <dgm:cxn modelId="{36A2BCB3-1E34-43E5-B77B-F69268A81C17}" type="presParOf" srcId="{074DD381-9D66-480F-BAB4-AE3FA69E02D8}" destId="{C9BA25CD-65F1-4AA9-8E21-A3990F5E2468}" srcOrd="1" destOrd="0" presId="urn:microsoft.com/office/officeart/2008/layout/HorizontalMultiLevelHierarchy"/>
    <dgm:cxn modelId="{60BB1947-9531-4607-A9A0-65DD25FA4FB1}" type="presParOf" srcId="{42BAB8B6-7E8B-4CC1-B35B-F653AA1B5A64}" destId="{3BCA5297-9B1C-44A7-9FA7-751FE51AD528}" srcOrd="4" destOrd="0" presId="urn:microsoft.com/office/officeart/2008/layout/HorizontalMultiLevelHierarchy"/>
    <dgm:cxn modelId="{9466A79C-4DE9-47AC-B46B-7E0C371950C7}" type="presParOf" srcId="{3BCA5297-9B1C-44A7-9FA7-751FE51AD528}" destId="{D0C5A52F-E095-4ABA-8B73-08BEBC69960C}" srcOrd="0" destOrd="0" presId="urn:microsoft.com/office/officeart/2008/layout/HorizontalMultiLevelHierarchy"/>
    <dgm:cxn modelId="{B6F580B4-D706-4E2B-B743-63D10D912BAF}" type="presParOf" srcId="{42BAB8B6-7E8B-4CC1-B35B-F653AA1B5A64}" destId="{F879018B-B18F-4786-B4E5-F73D1EE1497C}" srcOrd="5" destOrd="0" presId="urn:microsoft.com/office/officeart/2008/layout/HorizontalMultiLevelHierarchy"/>
    <dgm:cxn modelId="{3047F010-2D35-4EE9-BCAB-2B47C3EB33B7}" type="presParOf" srcId="{F879018B-B18F-4786-B4E5-F73D1EE1497C}" destId="{9B5E2F36-976A-4596-8914-D57F7DD9947F}" srcOrd="0" destOrd="0" presId="urn:microsoft.com/office/officeart/2008/layout/HorizontalMultiLevelHierarchy"/>
    <dgm:cxn modelId="{9713936F-D589-4F69-85B6-4F2CE6960EEA}" type="presParOf" srcId="{F879018B-B18F-4786-B4E5-F73D1EE1497C}" destId="{BE67C95F-AEB4-421A-9AB1-734C8EC6359D}" srcOrd="1" destOrd="0" presId="urn:microsoft.com/office/officeart/2008/layout/HorizontalMultiLevelHierarchy"/>
    <dgm:cxn modelId="{CE6EE7B3-242B-4BAC-A547-98888F7A52A8}" type="presParOf" srcId="{42BAB8B6-7E8B-4CC1-B35B-F653AA1B5A64}" destId="{D620700C-7396-4F65-AD30-388DB83ED3DF}" srcOrd="6" destOrd="0" presId="urn:microsoft.com/office/officeart/2008/layout/HorizontalMultiLevelHierarchy"/>
    <dgm:cxn modelId="{AA918C5E-157B-4BC7-87B4-2D6ED82A9B72}" type="presParOf" srcId="{D620700C-7396-4F65-AD30-388DB83ED3DF}" destId="{693ABA33-3892-44AE-9091-5DBAB564A321}" srcOrd="0" destOrd="0" presId="urn:microsoft.com/office/officeart/2008/layout/HorizontalMultiLevelHierarchy"/>
    <dgm:cxn modelId="{8B1EE460-3124-433B-B07F-83D05462B963}" type="presParOf" srcId="{42BAB8B6-7E8B-4CC1-B35B-F653AA1B5A64}" destId="{0AF372CC-549D-4AFC-A2D2-FFDC57065711}" srcOrd="7" destOrd="0" presId="urn:microsoft.com/office/officeart/2008/layout/HorizontalMultiLevelHierarchy"/>
    <dgm:cxn modelId="{CC6B0BEB-1D1D-4773-ADC6-F310F0AD4937}" type="presParOf" srcId="{0AF372CC-549D-4AFC-A2D2-FFDC57065711}" destId="{635E8E0D-AD4E-4A44-9EA0-6E1A12A2A03F}" srcOrd="0" destOrd="0" presId="urn:microsoft.com/office/officeart/2008/layout/HorizontalMultiLevelHierarchy"/>
    <dgm:cxn modelId="{610E5730-64F0-48EB-81C4-A5BDB268B586}" type="presParOf" srcId="{0AF372CC-549D-4AFC-A2D2-FFDC57065711}" destId="{CC3140A0-0401-4185-ABD6-8CB3949BC5DC}" srcOrd="1" destOrd="0" presId="urn:microsoft.com/office/officeart/2008/layout/HorizontalMultiLevelHierarchy"/>
    <dgm:cxn modelId="{EDC0BBB0-5A72-48F8-9A69-7DAD0D9AC074}" type="presParOf" srcId="{42BAB8B6-7E8B-4CC1-B35B-F653AA1B5A64}" destId="{0BCC873F-F3EC-4268-9EB5-EF08304EAA3F}" srcOrd="8" destOrd="0" presId="urn:microsoft.com/office/officeart/2008/layout/HorizontalMultiLevelHierarchy"/>
    <dgm:cxn modelId="{42148323-1711-4D18-A9FD-EFB743D063B2}" type="presParOf" srcId="{0BCC873F-F3EC-4268-9EB5-EF08304EAA3F}" destId="{6CD31737-3726-445F-8E73-8F88E6799CB6}" srcOrd="0" destOrd="0" presId="urn:microsoft.com/office/officeart/2008/layout/HorizontalMultiLevelHierarchy"/>
    <dgm:cxn modelId="{4EA05CC0-D764-4AC2-9A73-D4781C049F6C}" type="presParOf" srcId="{42BAB8B6-7E8B-4CC1-B35B-F653AA1B5A64}" destId="{4846BFDD-9032-4651-BDC3-1A5EB96A4070}" srcOrd="9" destOrd="0" presId="urn:microsoft.com/office/officeart/2008/layout/HorizontalMultiLevelHierarchy"/>
    <dgm:cxn modelId="{07628690-AA82-4E3E-94A2-0FD1E1D01B50}" type="presParOf" srcId="{4846BFDD-9032-4651-BDC3-1A5EB96A4070}" destId="{037F656C-996A-445F-9989-B8E5A77554B0}" srcOrd="0" destOrd="0" presId="urn:microsoft.com/office/officeart/2008/layout/HorizontalMultiLevelHierarchy"/>
    <dgm:cxn modelId="{8532491B-F1BC-4256-8006-C7E39B7963C3}" type="presParOf" srcId="{4846BFDD-9032-4651-BDC3-1A5EB96A4070}" destId="{E5CF90CB-4856-4787-A23B-A9F58759A7E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3.Grant-in-Aid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DAA63CC1-785A-4B99-A99F-762658DAACF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Coop. Fed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8520F39-7D6E-496C-9027-B27CDC9EE890}" type="parTrans" cxnId="{26308F2A-E748-4E7B-AADB-891101EF6AC7}">
      <dgm:prSet/>
      <dgm:spPr/>
      <dgm:t>
        <a:bodyPr/>
        <a:lstStyle/>
        <a:p>
          <a:endParaRPr lang="en-US"/>
        </a:p>
      </dgm:t>
    </dgm:pt>
    <dgm:pt modelId="{F4191013-CE13-4EA5-A1EC-F96CCC9F6638}" type="sibTrans" cxnId="{26308F2A-E748-4E7B-AADB-891101EF6AC7}">
      <dgm:prSet/>
      <dgm:spPr/>
      <dgm:t>
        <a:bodyPr/>
        <a:lstStyle/>
        <a:p>
          <a:endParaRPr lang="en-US"/>
        </a:p>
      </dgm:t>
    </dgm:pt>
    <dgm:pt modelId="{A2A0DC38-F882-4808-8ED1-A2307E1A56F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4000" dirty="0" smtClean="0">
              <a:solidFill>
                <a:schemeClr val="bg2">
                  <a:lumMod val="25000"/>
                </a:schemeClr>
              </a:solidFill>
              <a:latin typeface="Franklin Gothic Demi Cond" panose="020B0706030402020204" pitchFamily="34" charset="0"/>
            </a:rPr>
            <a:t>Public Utility</a:t>
          </a:r>
          <a:endParaRPr lang="en-US" sz="4000" dirty="0">
            <a:solidFill>
              <a:schemeClr val="bg2">
                <a:lumMod val="25000"/>
              </a:schemeClr>
            </a:solidFill>
            <a:latin typeface="Franklin Gothic Demi Cond" panose="020B0706030402020204" pitchFamily="34" charset="0"/>
          </a:endParaRPr>
        </a:p>
      </dgm:t>
    </dgm:pt>
    <dgm:pt modelId="{23EE166F-0AEA-4AF5-9361-00CB68933F72}" type="parTrans" cxnId="{80B02FE1-2D12-47CC-84FE-90C137D3119E}">
      <dgm:prSet/>
      <dgm:spPr/>
      <dgm:t>
        <a:bodyPr/>
        <a:lstStyle/>
        <a:p>
          <a:endParaRPr lang="en-US"/>
        </a:p>
      </dgm:t>
    </dgm:pt>
    <dgm:pt modelId="{C3564F33-F796-4567-B297-582EB64FB67C}" type="sibTrans" cxnId="{80B02FE1-2D12-47CC-84FE-90C137D3119E}">
      <dgm:prSet/>
      <dgm:spPr/>
      <dgm:t>
        <a:bodyPr/>
        <a:lstStyle/>
        <a:p>
          <a:endParaRPr lang="en-US"/>
        </a:p>
      </dgm:t>
    </dgm:pt>
    <dgm:pt modelId="{AB062883-22F5-4DA5-84C9-7B5C0A5CA464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PSE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5B155FB-7D90-4F2B-A520-4F8F946844B0}" type="parTrans" cxnId="{CC8282C7-C4FB-4063-92B9-CE438ADE571C}">
      <dgm:prSet/>
      <dgm:spPr/>
      <dgm:t>
        <a:bodyPr/>
        <a:lstStyle/>
        <a:p>
          <a:endParaRPr lang="en-US"/>
        </a:p>
      </dgm:t>
    </dgm:pt>
    <dgm:pt modelId="{88D141E8-9D89-4C57-9722-6EE865D4AD69}" type="sibTrans" cxnId="{CC8282C7-C4FB-4063-92B9-CE438ADE571C}">
      <dgm:prSet/>
      <dgm:spPr/>
      <dgm:t>
        <a:bodyPr/>
        <a:lstStyle/>
        <a:p>
          <a:endParaRPr lang="en-US"/>
        </a:p>
      </dgm:t>
    </dgm:pt>
    <dgm:pt modelId="{22A81ED0-E916-43EC-8AD4-BBD2AD0858B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GST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3BDFB43-686D-4E0E-B014-EAB34B0328E9}" type="parTrans" cxnId="{DF3E429E-6AAB-4DE1-B973-526657AEA59A}">
      <dgm:prSet/>
      <dgm:spPr/>
      <dgm:t>
        <a:bodyPr/>
        <a:lstStyle/>
        <a:p>
          <a:endParaRPr lang="en-US"/>
        </a:p>
      </dgm:t>
    </dgm:pt>
    <dgm:pt modelId="{1D15FBA6-D025-4DD1-B3D6-9FF49E3016F4}" type="sibTrans" cxnId="{DF3E429E-6AAB-4DE1-B973-526657AEA59A}">
      <dgm:prSet/>
      <dgm:spPr/>
      <dgm:t>
        <a:bodyPr/>
        <a:lstStyle/>
        <a:p>
          <a:endParaRPr lang="en-US"/>
        </a:p>
      </dgm:t>
    </dgm:pt>
    <dgm:pt modelId="{D29CA54B-6C02-42E1-A6A7-69066A3F64F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Fiscal Consolidation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0DA6BBF8-EC31-4416-B48D-8B617C2F4776}" type="parTrans" cxnId="{8DFAA5D1-AA80-4377-BC6C-1A92648D69B4}">
      <dgm:prSet/>
      <dgm:spPr/>
      <dgm:t>
        <a:bodyPr/>
        <a:lstStyle/>
        <a:p>
          <a:endParaRPr lang="en-US"/>
        </a:p>
      </dgm:t>
    </dgm:pt>
    <dgm:pt modelId="{16B7B857-F1FE-4BF4-A055-3F5365440CB7}" type="sibTrans" cxnId="{8DFAA5D1-AA80-4377-BC6C-1A92648D69B4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 custLinFactNeighborX="7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  <dgm:pt modelId="{DB112931-E04D-4BCC-A3A0-EA04F4820332}" type="pres">
      <dgm:prSet presAssocID="{C8520F39-7D6E-496C-9027-B27CDC9EE890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8D9CA2C4-106C-45C1-B78A-5AEFF1FFAAFC}" type="pres">
      <dgm:prSet presAssocID="{C8520F39-7D6E-496C-9027-B27CDC9EE890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80982DE-300B-4618-9000-B0A85212CA1F}" type="pres">
      <dgm:prSet presAssocID="{DAA63CC1-785A-4B99-A99F-762658DAACF1}" presName="root2" presStyleCnt="0"/>
      <dgm:spPr/>
    </dgm:pt>
    <dgm:pt modelId="{ECA365D5-F7A2-4972-99A2-78C368CB2DD5}" type="pres">
      <dgm:prSet presAssocID="{DAA63CC1-785A-4B99-A99F-762658DAACF1}" presName="LevelTwoTextNode" presStyleLbl="node3" presStyleIdx="0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31F9B7-4145-4219-B923-2C72FFAB2EFA}" type="pres">
      <dgm:prSet presAssocID="{DAA63CC1-785A-4B99-A99F-762658DAACF1}" presName="level3hierChild" presStyleCnt="0"/>
      <dgm:spPr/>
    </dgm:pt>
    <dgm:pt modelId="{195338D6-9567-4054-87C2-45A3B3CC7E1D}" type="pres">
      <dgm:prSet presAssocID="{23EE166F-0AEA-4AF5-9361-00CB68933F72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1A44F8A8-25B0-4FA9-946D-75B567A22B38}" type="pres">
      <dgm:prSet presAssocID="{23EE166F-0AEA-4AF5-9361-00CB68933F72}" presName="connTx" presStyleLbl="parChTrans1D3" presStyleIdx="1" presStyleCnt="5"/>
      <dgm:spPr/>
      <dgm:t>
        <a:bodyPr/>
        <a:lstStyle/>
        <a:p>
          <a:endParaRPr lang="en-US"/>
        </a:p>
      </dgm:t>
    </dgm:pt>
    <dgm:pt modelId="{074DD381-9D66-480F-BAB4-AE3FA69E02D8}" type="pres">
      <dgm:prSet presAssocID="{A2A0DC38-F882-4808-8ED1-A2307E1A56F7}" presName="root2" presStyleCnt="0"/>
      <dgm:spPr/>
    </dgm:pt>
    <dgm:pt modelId="{90CDC492-4157-45D9-A2F1-ED28965A7867}" type="pres">
      <dgm:prSet presAssocID="{A2A0DC38-F882-4808-8ED1-A2307E1A56F7}" presName="LevelTwoTextNode" presStyleLbl="node3" presStyleIdx="1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BA25CD-65F1-4AA9-8E21-A3990F5E2468}" type="pres">
      <dgm:prSet presAssocID="{A2A0DC38-F882-4808-8ED1-A2307E1A56F7}" presName="level3hierChild" presStyleCnt="0"/>
      <dgm:spPr/>
    </dgm:pt>
    <dgm:pt modelId="{3BCA5297-9B1C-44A7-9FA7-751FE51AD528}" type="pres">
      <dgm:prSet presAssocID="{C5B155FB-7D90-4F2B-A520-4F8F946844B0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D0C5A52F-E095-4ABA-8B73-08BEBC69960C}" type="pres">
      <dgm:prSet presAssocID="{C5B155FB-7D90-4F2B-A520-4F8F946844B0}" presName="connTx" presStyleLbl="parChTrans1D3" presStyleIdx="2" presStyleCnt="5"/>
      <dgm:spPr/>
      <dgm:t>
        <a:bodyPr/>
        <a:lstStyle/>
        <a:p>
          <a:endParaRPr lang="en-US"/>
        </a:p>
      </dgm:t>
    </dgm:pt>
    <dgm:pt modelId="{F879018B-B18F-4786-B4E5-F73D1EE1497C}" type="pres">
      <dgm:prSet presAssocID="{AB062883-22F5-4DA5-84C9-7B5C0A5CA464}" presName="root2" presStyleCnt="0"/>
      <dgm:spPr/>
    </dgm:pt>
    <dgm:pt modelId="{9B5E2F36-976A-4596-8914-D57F7DD9947F}" type="pres">
      <dgm:prSet presAssocID="{AB062883-22F5-4DA5-84C9-7B5C0A5CA464}" presName="LevelTwoTextNode" presStyleLbl="node3" presStyleIdx="2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67C95F-AEB4-421A-9AB1-734C8EC6359D}" type="pres">
      <dgm:prSet presAssocID="{AB062883-22F5-4DA5-84C9-7B5C0A5CA464}" presName="level3hierChild" presStyleCnt="0"/>
      <dgm:spPr/>
    </dgm:pt>
    <dgm:pt modelId="{D620700C-7396-4F65-AD30-388DB83ED3DF}" type="pres">
      <dgm:prSet presAssocID="{0DA6BBF8-EC31-4416-B48D-8B617C2F4776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693ABA33-3892-44AE-9091-5DBAB564A321}" type="pres">
      <dgm:prSet presAssocID="{0DA6BBF8-EC31-4416-B48D-8B617C2F4776}" presName="connTx" presStyleLbl="parChTrans1D3" presStyleIdx="3" presStyleCnt="5"/>
      <dgm:spPr/>
      <dgm:t>
        <a:bodyPr/>
        <a:lstStyle/>
        <a:p>
          <a:endParaRPr lang="en-US"/>
        </a:p>
      </dgm:t>
    </dgm:pt>
    <dgm:pt modelId="{0AF372CC-549D-4AFC-A2D2-FFDC57065711}" type="pres">
      <dgm:prSet presAssocID="{D29CA54B-6C02-42E1-A6A7-69066A3F64F7}" presName="root2" presStyleCnt="0"/>
      <dgm:spPr/>
    </dgm:pt>
    <dgm:pt modelId="{635E8E0D-AD4E-4A44-9EA0-6E1A12A2A03F}" type="pres">
      <dgm:prSet presAssocID="{D29CA54B-6C02-42E1-A6A7-69066A3F64F7}" presName="LevelTwoTextNode" presStyleLbl="node3" presStyleIdx="3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3140A0-0401-4185-ABD6-8CB3949BC5DC}" type="pres">
      <dgm:prSet presAssocID="{D29CA54B-6C02-42E1-A6A7-69066A3F64F7}" presName="level3hierChild" presStyleCnt="0"/>
      <dgm:spPr/>
    </dgm:pt>
    <dgm:pt modelId="{0BCC873F-F3EC-4268-9EB5-EF08304EAA3F}" type="pres">
      <dgm:prSet presAssocID="{E3BDFB43-686D-4E0E-B014-EAB34B0328E9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6CD31737-3726-445F-8E73-8F88E6799CB6}" type="pres">
      <dgm:prSet presAssocID="{E3BDFB43-686D-4E0E-B014-EAB34B0328E9}" presName="connTx" presStyleLbl="parChTrans1D3" presStyleIdx="4" presStyleCnt="5"/>
      <dgm:spPr/>
      <dgm:t>
        <a:bodyPr/>
        <a:lstStyle/>
        <a:p>
          <a:endParaRPr lang="en-US"/>
        </a:p>
      </dgm:t>
    </dgm:pt>
    <dgm:pt modelId="{4846BFDD-9032-4651-BDC3-1A5EB96A4070}" type="pres">
      <dgm:prSet presAssocID="{22A81ED0-E916-43EC-8AD4-BBD2AD0858B1}" presName="root2" presStyleCnt="0"/>
      <dgm:spPr/>
    </dgm:pt>
    <dgm:pt modelId="{037F656C-996A-445F-9989-B8E5A77554B0}" type="pres">
      <dgm:prSet presAssocID="{22A81ED0-E916-43EC-8AD4-BBD2AD0858B1}" presName="LevelTwoTextNode" presStyleLbl="node3" presStyleIdx="4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CF90CB-4856-4787-A23B-A9F58759A7EB}" type="pres">
      <dgm:prSet presAssocID="{22A81ED0-E916-43EC-8AD4-BBD2AD0858B1}" presName="level3hierChild" presStyleCnt="0"/>
      <dgm:spPr/>
    </dgm:pt>
  </dgm:ptLst>
  <dgm:cxnLst>
    <dgm:cxn modelId="{BAA06925-8D71-41E3-8991-20F36A71AA24}" type="presOf" srcId="{526CE006-9E23-45E3-814A-4359A7041B86}" destId="{31B8FCD7-7105-4484-A27B-4ED3C980953D}" srcOrd="0" destOrd="0" presId="urn:microsoft.com/office/officeart/2008/layout/HorizontalMultiLevelHierarchy"/>
    <dgm:cxn modelId="{CC8282C7-C4FB-4063-92B9-CE438ADE571C}" srcId="{BEB4EED0-4817-4391-A3FF-A04F505F126D}" destId="{AB062883-22F5-4DA5-84C9-7B5C0A5CA464}" srcOrd="2" destOrd="0" parTransId="{C5B155FB-7D90-4F2B-A520-4F8F946844B0}" sibTransId="{88D141E8-9D89-4C57-9722-6EE865D4AD69}"/>
    <dgm:cxn modelId="{8DFAA5D1-AA80-4377-BC6C-1A92648D69B4}" srcId="{BEB4EED0-4817-4391-A3FF-A04F505F126D}" destId="{D29CA54B-6C02-42E1-A6A7-69066A3F64F7}" srcOrd="3" destOrd="0" parTransId="{0DA6BBF8-EC31-4416-B48D-8B617C2F4776}" sibTransId="{16B7B857-F1FE-4BF4-A055-3F5365440CB7}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53876355-7956-4A3D-BC24-AD51CB6BC8A4}" type="presOf" srcId="{278B6208-9662-4A77-90EA-4EC5A4A19ACB}" destId="{0692DAAF-0659-4D96-A2FE-D820C6389574}" srcOrd="0" destOrd="0" presId="urn:microsoft.com/office/officeart/2008/layout/HorizontalMultiLevelHierarchy"/>
    <dgm:cxn modelId="{6A330D76-ABFD-4270-A0FA-E4B5741AD72B}" type="presOf" srcId="{D29CA54B-6C02-42E1-A6A7-69066A3F64F7}" destId="{635E8E0D-AD4E-4A44-9EA0-6E1A12A2A03F}" srcOrd="0" destOrd="0" presId="urn:microsoft.com/office/officeart/2008/layout/HorizontalMultiLevelHierarchy"/>
    <dgm:cxn modelId="{AD94463A-7997-4255-AB4A-109951F9A24F}" type="presOf" srcId="{003268DF-4246-49EB-8FEA-4C89C4D6E4A0}" destId="{C63DC05E-0FBF-4ABE-A554-F420F6D00CCB}" srcOrd="1" destOrd="0" presId="urn:microsoft.com/office/officeart/2008/layout/HorizontalMultiLevelHierarchy"/>
    <dgm:cxn modelId="{ECC8AFA0-EE03-46C5-8558-C1841A85632D}" type="presOf" srcId="{0DA6BBF8-EC31-4416-B48D-8B617C2F4776}" destId="{D620700C-7396-4F65-AD30-388DB83ED3DF}" srcOrd="0" destOrd="0" presId="urn:microsoft.com/office/officeart/2008/layout/HorizontalMultiLevelHierarchy"/>
    <dgm:cxn modelId="{4F2D3A8F-4B21-4D5D-BDD1-F2EAFBB4E5A3}" type="presOf" srcId="{421C401E-AF52-4DA5-B0F3-DCF144606C86}" destId="{717843D9-B720-49DB-BB02-34F0263E669B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176294CD-5DD0-4ED6-B213-91E1CE6D5C44}" type="presOf" srcId="{2D5FCB51-4E84-41B3-B370-C22AE9898D70}" destId="{16479B75-5900-4036-BD13-F21311F37866}" srcOrd="0" destOrd="0" presId="urn:microsoft.com/office/officeart/2008/layout/HorizontalMultiLevelHierarchy"/>
    <dgm:cxn modelId="{9E84460E-0EE3-444A-AEE0-5881D81C6020}" type="presOf" srcId="{9DBC4820-1301-4FCA-8D3E-AD5AF0C39623}" destId="{F144DDD9-1BCF-42A9-91E4-A29A1868F942}" srcOrd="0" destOrd="0" presId="urn:microsoft.com/office/officeart/2008/layout/HorizontalMultiLevelHierarchy"/>
    <dgm:cxn modelId="{78339962-BB21-437E-A017-72C45E6550E6}" type="presOf" srcId="{421C401E-AF52-4DA5-B0F3-DCF144606C86}" destId="{21E1CC02-8D27-4581-B444-4586B324F5D8}" srcOrd="1" destOrd="0" presId="urn:microsoft.com/office/officeart/2008/layout/HorizontalMultiLevelHierarchy"/>
    <dgm:cxn modelId="{C5413B0D-09F9-4A39-9C71-ED4EFBE51857}" type="presOf" srcId="{2873628D-5BDF-4AA5-B357-BDA9213C3E78}" destId="{5E51EFDA-984E-4712-850F-57CCD350177F}" srcOrd="0" destOrd="0" presId="urn:microsoft.com/office/officeart/2008/layout/HorizontalMultiLevelHierarchy"/>
    <dgm:cxn modelId="{26308F2A-E748-4E7B-AADB-891101EF6AC7}" srcId="{BEB4EED0-4817-4391-A3FF-A04F505F126D}" destId="{DAA63CC1-785A-4B99-A99F-762658DAACF1}" srcOrd="0" destOrd="0" parTransId="{C8520F39-7D6E-496C-9027-B27CDC9EE890}" sibTransId="{F4191013-CE13-4EA5-A1EC-F96CCC9F6638}"/>
    <dgm:cxn modelId="{80B02FE1-2D12-47CC-84FE-90C137D3119E}" srcId="{BEB4EED0-4817-4391-A3FF-A04F505F126D}" destId="{A2A0DC38-F882-4808-8ED1-A2307E1A56F7}" srcOrd="1" destOrd="0" parTransId="{23EE166F-0AEA-4AF5-9361-00CB68933F72}" sibTransId="{C3564F33-F796-4567-B297-582EB64FB67C}"/>
    <dgm:cxn modelId="{44CD5A65-927E-4A3E-A0B1-CD58B7400220}" type="presOf" srcId="{23EE166F-0AEA-4AF5-9361-00CB68933F72}" destId="{1A44F8A8-25B0-4FA9-946D-75B567A22B38}" srcOrd="1" destOrd="0" presId="urn:microsoft.com/office/officeart/2008/layout/HorizontalMultiLevelHierarchy"/>
    <dgm:cxn modelId="{D689948B-5D6F-4A1C-8FA6-BEC8F6E79078}" type="presOf" srcId="{BEB4EED0-4817-4391-A3FF-A04F505F126D}" destId="{244AA668-A0B8-4D50-BA8C-7E5DCA051DDC}" srcOrd="0" destOrd="0" presId="urn:microsoft.com/office/officeart/2008/layout/HorizontalMultiLevelHierarchy"/>
    <dgm:cxn modelId="{4B045BE7-80FD-4F32-8D06-BD09DFF473E8}" type="presOf" srcId="{DAA63CC1-785A-4B99-A99F-762658DAACF1}" destId="{ECA365D5-F7A2-4972-99A2-78C368CB2DD5}" srcOrd="0" destOrd="0" presId="urn:microsoft.com/office/officeart/2008/layout/HorizontalMultiLevelHierarchy"/>
    <dgm:cxn modelId="{B5BADB08-F26F-48CB-9411-1FD7581FD6FE}" type="presOf" srcId="{0DA6BBF8-EC31-4416-B48D-8B617C2F4776}" destId="{693ABA33-3892-44AE-9091-5DBAB564A321}" srcOrd="1" destOrd="0" presId="urn:microsoft.com/office/officeart/2008/layout/HorizontalMultiLevelHierarchy"/>
    <dgm:cxn modelId="{28F4DC10-D429-4B30-9DE2-4C7DB4C66538}" type="presOf" srcId="{E3BDFB43-686D-4E0E-B014-EAB34B0328E9}" destId="{0BCC873F-F3EC-4268-9EB5-EF08304EAA3F}" srcOrd="0" destOrd="0" presId="urn:microsoft.com/office/officeart/2008/layout/HorizontalMultiLevelHierarchy"/>
    <dgm:cxn modelId="{62A9EF05-F4A0-4213-ADE5-3FDD6DD1D549}" type="presOf" srcId="{C8520F39-7D6E-496C-9027-B27CDC9EE890}" destId="{DB112931-E04D-4BCC-A3A0-EA04F4820332}" srcOrd="0" destOrd="0" presId="urn:microsoft.com/office/officeart/2008/layout/HorizontalMultiLevelHierarchy"/>
    <dgm:cxn modelId="{D510B587-9B66-4977-B2FE-DDBF9D885880}" type="presOf" srcId="{003268DF-4246-49EB-8FEA-4C89C4D6E4A0}" destId="{6F9EBA35-621E-4959-9BA8-8AC752DA5276}" srcOrd="0" destOrd="0" presId="urn:microsoft.com/office/officeart/2008/layout/HorizontalMultiLevelHierarchy"/>
    <dgm:cxn modelId="{327870FB-D59D-413D-970D-A9DD1A559CBC}" type="presOf" srcId="{C8520F39-7D6E-496C-9027-B27CDC9EE890}" destId="{8D9CA2C4-106C-45C1-B78A-5AEFF1FFAAFC}" srcOrd="1" destOrd="0" presId="urn:microsoft.com/office/officeart/2008/layout/HorizontalMultiLevelHierarchy"/>
    <dgm:cxn modelId="{B582E5BE-873C-48ED-B7CC-224BCFF80128}" type="presOf" srcId="{C5B155FB-7D90-4F2B-A520-4F8F946844B0}" destId="{3BCA5297-9B1C-44A7-9FA7-751FE51AD528}" srcOrd="0" destOrd="0" presId="urn:microsoft.com/office/officeart/2008/layout/HorizontalMultiLevelHierarchy"/>
    <dgm:cxn modelId="{7C5131FE-83FE-44F3-A5EE-A5E035DC3228}" type="presOf" srcId="{C5B155FB-7D90-4F2B-A520-4F8F946844B0}" destId="{D0C5A52F-E095-4ABA-8B73-08BEBC69960C}" srcOrd="1" destOrd="0" presId="urn:microsoft.com/office/officeart/2008/layout/HorizontalMultiLevelHierarchy"/>
    <dgm:cxn modelId="{C905425C-DB79-410D-80A3-8A9AD680615E}" type="presOf" srcId="{AB062883-22F5-4DA5-84C9-7B5C0A5CA464}" destId="{9B5E2F36-976A-4596-8914-D57F7DD9947F}" srcOrd="0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EE03ACDB-0A08-4F2E-94B5-E7AA701F0668}" type="presOf" srcId="{14B657F7-02AD-4E71-AD52-05C7281E1864}" destId="{0201FACD-1506-4945-897D-4A13F83B0D5B}" srcOrd="0" destOrd="0" presId="urn:microsoft.com/office/officeart/2008/layout/HorizontalMultiLevelHierarchy"/>
    <dgm:cxn modelId="{04136FFA-A3CC-499A-83A2-3CF88523F947}" type="presOf" srcId="{278B6208-9662-4A77-90EA-4EC5A4A19ACB}" destId="{3E9895DA-53AA-4057-A374-FCC97CF41CBF}" srcOrd="1" destOrd="0" presId="urn:microsoft.com/office/officeart/2008/layout/HorizontalMultiLevelHierarchy"/>
    <dgm:cxn modelId="{F3FBF69E-6854-4102-9CD0-B02C1B39806B}" type="presOf" srcId="{E3BDFB43-686D-4E0E-B014-EAB34B0328E9}" destId="{6CD31737-3726-445F-8E73-8F88E6799CB6}" srcOrd="1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0BC40349-C816-43F9-806C-7CED3613A810}" type="presOf" srcId="{22A81ED0-E916-43EC-8AD4-BBD2AD0858B1}" destId="{037F656C-996A-445F-9989-B8E5A77554B0}" srcOrd="0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77BD1609-D63C-4962-8487-2787B92B01DE}" type="presOf" srcId="{1161E4F4-80A5-4B55-B98D-C22D5C542C5F}" destId="{E04B3BF0-EBCE-4CA4-B5BA-492BA8BE0132}" srcOrd="0" destOrd="0" presId="urn:microsoft.com/office/officeart/2008/layout/HorizontalMultiLevelHierarchy"/>
    <dgm:cxn modelId="{2BC31644-7FCC-4622-B283-7077679EEBC2}" type="presOf" srcId="{23EE166F-0AEA-4AF5-9361-00CB68933F72}" destId="{195338D6-9567-4054-87C2-45A3B3CC7E1D}" srcOrd="0" destOrd="0" presId="urn:microsoft.com/office/officeart/2008/layout/HorizontalMultiLevelHierarchy"/>
    <dgm:cxn modelId="{D448F691-2648-4CDE-8A05-8E1B123A0F55}" type="presOf" srcId="{A2A0DC38-F882-4808-8ED1-A2307E1A56F7}" destId="{90CDC492-4157-45D9-A2F1-ED28965A7867}" srcOrd="0" destOrd="0" presId="urn:microsoft.com/office/officeart/2008/layout/HorizontalMultiLevelHierarchy"/>
    <dgm:cxn modelId="{DF3E429E-6AAB-4DE1-B973-526657AEA59A}" srcId="{BEB4EED0-4817-4391-A3FF-A04F505F126D}" destId="{22A81ED0-E916-43EC-8AD4-BBD2AD0858B1}" srcOrd="4" destOrd="0" parTransId="{E3BDFB43-686D-4E0E-B014-EAB34B0328E9}" sibTransId="{1D15FBA6-D025-4DD1-B3D6-9FF49E3016F4}"/>
    <dgm:cxn modelId="{4C1A1F98-B795-450B-BCA6-7EC105491786}" type="presOf" srcId="{2D5FCB51-4E84-41B3-B370-C22AE9898D70}" destId="{6F0576D6-6703-4B3D-BFBC-6B50F640CD76}" srcOrd="1" destOrd="0" presId="urn:microsoft.com/office/officeart/2008/layout/HorizontalMultiLevelHierarchy"/>
    <dgm:cxn modelId="{3600FF55-BD40-4E16-BAD7-1DF676996715}" type="presParOf" srcId="{31B8FCD7-7105-4484-A27B-4ED3C980953D}" destId="{CFBBA2DF-DB3E-4868-8C31-E81306F56A65}" srcOrd="0" destOrd="0" presId="urn:microsoft.com/office/officeart/2008/layout/HorizontalMultiLevelHierarchy"/>
    <dgm:cxn modelId="{1C8B2EB1-85BE-42F5-AC1F-52AAA0DBCA52}" type="presParOf" srcId="{CFBBA2DF-DB3E-4868-8C31-E81306F56A65}" destId="{0201FACD-1506-4945-897D-4A13F83B0D5B}" srcOrd="0" destOrd="0" presId="urn:microsoft.com/office/officeart/2008/layout/HorizontalMultiLevelHierarchy"/>
    <dgm:cxn modelId="{334B6137-60C7-449E-A619-D8BB254190E9}" type="presParOf" srcId="{CFBBA2DF-DB3E-4868-8C31-E81306F56A65}" destId="{343C2CD5-5DAF-4C5A-810E-06A077ABF50F}" srcOrd="1" destOrd="0" presId="urn:microsoft.com/office/officeart/2008/layout/HorizontalMultiLevelHierarchy"/>
    <dgm:cxn modelId="{618E2B73-BA3E-44FC-8EC1-BAF998C69E46}" type="presParOf" srcId="{343C2CD5-5DAF-4C5A-810E-06A077ABF50F}" destId="{0692DAAF-0659-4D96-A2FE-D820C6389574}" srcOrd="0" destOrd="0" presId="urn:microsoft.com/office/officeart/2008/layout/HorizontalMultiLevelHierarchy"/>
    <dgm:cxn modelId="{865C4C2C-996B-43E3-A67B-8C84B71E2B11}" type="presParOf" srcId="{0692DAAF-0659-4D96-A2FE-D820C6389574}" destId="{3E9895DA-53AA-4057-A374-FCC97CF41CBF}" srcOrd="0" destOrd="0" presId="urn:microsoft.com/office/officeart/2008/layout/HorizontalMultiLevelHierarchy"/>
    <dgm:cxn modelId="{12628C9E-ABB7-4619-B176-E7872A7C30D8}" type="presParOf" srcId="{343C2CD5-5DAF-4C5A-810E-06A077ABF50F}" destId="{81EB8D39-758F-4407-9F0D-FBFC411FDA05}" srcOrd="1" destOrd="0" presId="urn:microsoft.com/office/officeart/2008/layout/HorizontalMultiLevelHierarchy"/>
    <dgm:cxn modelId="{B04D09AF-9CDB-4AC0-884A-76F47318DDAF}" type="presParOf" srcId="{81EB8D39-758F-4407-9F0D-FBFC411FDA05}" destId="{F144DDD9-1BCF-42A9-91E4-A29A1868F942}" srcOrd="0" destOrd="0" presId="urn:microsoft.com/office/officeart/2008/layout/HorizontalMultiLevelHierarchy"/>
    <dgm:cxn modelId="{E9E8E356-FE8C-41F0-869A-7967CE0A71D9}" type="presParOf" srcId="{81EB8D39-758F-4407-9F0D-FBFC411FDA05}" destId="{D68F18BD-0DBA-4E19-ADF3-E72E325AAD16}" srcOrd="1" destOrd="0" presId="urn:microsoft.com/office/officeart/2008/layout/HorizontalMultiLevelHierarchy"/>
    <dgm:cxn modelId="{A8BD68AC-3CEE-48D2-A35A-D0D129C6CC4A}" type="presParOf" srcId="{343C2CD5-5DAF-4C5A-810E-06A077ABF50F}" destId="{717843D9-B720-49DB-BB02-34F0263E669B}" srcOrd="2" destOrd="0" presId="urn:microsoft.com/office/officeart/2008/layout/HorizontalMultiLevelHierarchy"/>
    <dgm:cxn modelId="{44873A48-3980-4E82-AFC9-A022AB0062D9}" type="presParOf" srcId="{717843D9-B720-49DB-BB02-34F0263E669B}" destId="{21E1CC02-8D27-4581-B444-4586B324F5D8}" srcOrd="0" destOrd="0" presId="urn:microsoft.com/office/officeart/2008/layout/HorizontalMultiLevelHierarchy"/>
    <dgm:cxn modelId="{8A961776-18BD-4659-A33C-B30CBD96C150}" type="presParOf" srcId="{343C2CD5-5DAF-4C5A-810E-06A077ABF50F}" destId="{58207992-CE27-4677-A126-54B15183B50E}" srcOrd="3" destOrd="0" presId="urn:microsoft.com/office/officeart/2008/layout/HorizontalMultiLevelHierarchy"/>
    <dgm:cxn modelId="{EDE8E883-273A-431F-AF53-7AD608943443}" type="presParOf" srcId="{58207992-CE27-4677-A126-54B15183B50E}" destId="{E04B3BF0-EBCE-4CA4-B5BA-492BA8BE0132}" srcOrd="0" destOrd="0" presId="urn:microsoft.com/office/officeart/2008/layout/HorizontalMultiLevelHierarchy"/>
    <dgm:cxn modelId="{6EF387F5-7CCD-4260-B6F8-CFEDE61D0B12}" type="presParOf" srcId="{58207992-CE27-4677-A126-54B15183B50E}" destId="{C51945C7-B21E-4C9D-8CBC-3A0E32C1D573}" srcOrd="1" destOrd="0" presId="urn:microsoft.com/office/officeart/2008/layout/HorizontalMultiLevelHierarchy"/>
    <dgm:cxn modelId="{479688FE-D4E6-4942-A932-4EF51754ADD0}" type="presParOf" srcId="{343C2CD5-5DAF-4C5A-810E-06A077ABF50F}" destId="{6F9EBA35-621E-4959-9BA8-8AC752DA5276}" srcOrd="4" destOrd="0" presId="urn:microsoft.com/office/officeart/2008/layout/HorizontalMultiLevelHierarchy"/>
    <dgm:cxn modelId="{894E5A67-896D-422A-8FCF-101CA0A72C21}" type="presParOf" srcId="{6F9EBA35-621E-4959-9BA8-8AC752DA5276}" destId="{C63DC05E-0FBF-4ABE-A554-F420F6D00CCB}" srcOrd="0" destOrd="0" presId="urn:microsoft.com/office/officeart/2008/layout/HorizontalMultiLevelHierarchy"/>
    <dgm:cxn modelId="{84F4425A-574B-4312-9459-D3BF0EE8545F}" type="presParOf" srcId="{343C2CD5-5DAF-4C5A-810E-06A077ABF50F}" destId="{E43FFF12-EDBF-42D2-867B-66D56BAD1418}" srcOrd="5" destOrd="0" presId="urn:microsoft.com/office/officeart/2008/layout/HorizontalMultiLevelHierarchy"/>
    <dgm:cxn modelId="{6140D1E2-4314-48F4-9058-A5E4E48D9736}" type="presParOf" srcId="{E43FFF12-EDBF-42D2-867B-66D56BAD1418}" destId="{5E51EFDA-984E-4712-850F-57CCD350177F}" srcOrd="0" destOrd="0" presId="urn:microsoft.com/office/officeart/2008/layout/HorizontalMultiLevelHierarchy"/>
    <dgm:cxn modelId="{708803EE-502F-445A-875D-C8F47DA36DAE}" type="presParOf" srcId="{E43FFF12-EDBF-42D2-867B-66D56BAD1418}" destId="{24DAB728-DA60-48AB-A141-06B7822F5F4C}" srcOrd="1" destOrd="0" presId="urn:microsoft.com/office/officeart/2008/layout/HorizontalMultiLevelHierarchy"/>
    <dgm:cxn modelId="{2CE2517D-580A-4FE6-903E-39B8378DC0CB}" type="presParOf" srcId="{343C2CD5-5DAF-4C5A-810E-06A077ABF50F}" destId="{16479B75-5900-4036-BD13-F21311F37866}" srcOrd="6" destOrd="0" presId="urn:microsoft.com/office/officeart/2008/layout/HorizontalMultiLevelHierarchy"/>
    <dgm:cxn modelId="{8E99C4A5-3492-4202-962B-84721F3E55C5}" type="presParOf" srcId="{16479B75-5900-4036-BD13-F21311F37866}" destId="{6F0576D6-6703-4B3D-BFBC-6B50F640CD76}" srcOrd="0" destOrd="0" presId="urn:microsoft.com/office/officeart/2008/layout/HorizontalMultiLevelHierarchy"/>
    <dgm:cxn modelId="{E9ECC89D-9CE7-4DE6-8378-AF33D6D305DC}" type="presParOf" srcId="{343C2CD5-5DAF-4C5A-810E-06A077ABF50F}" destId="{CE9F74A6-D99F-4C36-A3AA-B006980E1605}" srcOrd="7" destOrd="0" presId="urn:microsoft.com/office/officeart/2008/layout/HorizontalMultiLevelHierarchy"/>
    <dgm:cxn modelId="{3B1C3E75-47BB-4335-87B9-5C83FD5723F3}" type="presParOf" srcId="{CE9F74A6-D99F-4C36-A3AA-B006980E1605}" destId="{244AA668-A0B8-4D50-BA8C-7E5DCA051DDC}" srcOrd="0" destOrd="0" presId="urn:microsoft.com/office/officeart/2008/layout/HorizontalMultiLevelHierarchy"/>
    <dgm:cxn modelId="{A337F013-517D-452A-8AB9-35F7382BC9FE}" type="presParOf" srcId="{CE9F74A6-D99F-4C36-A3AA-B006980E1605}" destId="{42BAB8B6-7E8B-4CC1-B35B-F653AA1B5A64}" srcOrd="1" destOrd="0" presId="urn:microsoft.com/office/officeart/2008/layout/HorizontalMultiLevelHierarchy"/>
    <dgm:cxn modelId="{023DEC99-5DAE-4F03-A447-0BFB4F544799}" type="presParOf" srcId="{42BAB8B6-7E8B-4CC1-B35B-F653AA1B5A64}" destId="{DB112931-E04D-4BCC-A3A0-EA04F4820332}" srcOrd="0" destOrd="0" presId="urn:microsoft.com/office/officeart/2008/layout/HorizontalMultiLevelHierarchy"/>
    <dgm:cxn modelId="{8D5E5C3D-D917-4FCD-90BD-634E52CDCCE9}" type="presParOf" srcId="{DB112931-E04D-4BCC-A3A0-EA04F4820332}" destId="{8D9CA2C4-106C-45C1-B78A-5AEFF1FFAAFC}" srcOrd="0" destOrd="0" presId="urn:microsoft.com/office/officeart/2008/layout/HorizontalMultiLevelHierarchy"/>
    <dgm:cxn modelId="{70A757AF-BCA8-43F2-9D7B-7BE9896805A5}" type="presParOf" srcId="{42BAB8B6-7E8B-4CC1-B35B-F653AA1B5A64}" destId="{F80982DE-300B-4618-9000-B0A85212CA1F}" srcOrd="1" destOrd="0" presId="urn:microsoft.com/office/officeart/2008/layout/HorizontalMultiLevelHierarchy"/>
    <dgm:cxn modelId="{A504C51A-5574-4790-B1D1-99B575607845}" type="presParOf" srcId="{F80982DE-300B-4618-9000-B0A85212CA1F}" destId="{ECA365D5-F7A2-4972-99A2-78C368CB2DD5}" srcOrd="0" destOrd="0" presId="urn:microsoft.com/office/officeart/2008/layout/HorizontalMultiLevelHierarchy"/>
    <dgm:cxn modelId="{52BCC13D-A5E5-4692-BC86-EF1F6FACC8A0}" type="presParOf" srcId="{F80982DE-300B-4618-9000-B0A85212CA1F}" destId="{7D31F9B7-4145-4219-B923-2C72FFAB2EFA}" srcOrd="1" destOrd="0" presId="urn:microsoft.com/office/officeart/2008/layout/HorizontalMultiLevelHierarchy"/>
    <dgm:cxn modelId="{E44F0949-693F-41E7-81EE-C81D65973569}" type="presParOf" srcId="{42BAB8B6-7E8B-4CC1-B35B-F653AA1B5A64}" destId="{195338D6-9567-4054-87C2-45A3B3CC7E1D}" srcOrd="2" destOrd="0" presId="urn:microsoft.com/office/officeart/2008/layout/HorizontalMultiLevelHierarchy"/>
    <dgm:cxn modelId="{FFDB9F5E-33D3-4ED4-92C2-2C874A3B1CE2}" type="presParOf" srcId="{195338D6-9567-4054-87C2-45A3B3CC7E1D}" destId="{1A44F8A8-25B0-4FA9-946D-75B567A22B38}" srcOrd="0" destOrd="0" presId="urn:microsoft.com/office/officeart/2008/layout/HorizontalMultiLevelHierarchy"/>
    <dgm:cxn modelId="{450E7E8B-6680-43D9-B65D-40EC88D2DD25}" type="presParOf" srcId="{42BAB8B6-7E8B-4CC1-B35B-F653AA1B5A64}" destId="{074DD381-9D66-480F-BAB4-AE3FA69E02D8}" srcOrd="3" destOrd="0" presId="urn:microsoft.com/office/officeart/2008/layout/HorizontalMultiLevelHierarchy"/>
    <dgm:cxn modelId="{25AE8A2A-AC26-4BA3-A8D6-83A0111F9258}" type="presParOf" srcId="{074DD381-9D66-480F-BAB4-AE3FA69E02D8}" destId="{90CDC492-4157-45D9-A2F1-ED28965A7867}" srcOrd="0" destOrd="0" presId="urn:microsoft.com/office/officeart/2008/layout/HorizontalMultiLevelHierarchy"/>
    <dgm:cxn modelId="{F195BC3C-A812-41D7-B030-DF617AAF244F}" type="presParOf" srcId="{074DD381-9D66-480F-BAB4-AE3FA69E02D8}" destId="{C9BA25CD-65F1-4AA9-8E21-A3990F5E2468}" srcOrd="1" destOrd="0" presId="urn:microsoft.com/office/officeart/2008/layout/HorizontalMultiLevelHierarchy"/>
    <dgm:cxn modelId="{5964DA33-B84C-435E-9A45-248363EFDF41}" type="presParOf" srcId="{42BAB8B6-7E8B-4CC1-B35B-F653AA1B5A64}" destId="{3BCA5297-9B1C-44A7-9FA7-751FE51AD528}" srcOrd="4" destOrd="0" presId="urn:microsoft.com/office/officeart/2008/layout/HorizontalMultiLevelHierarchy"/>
    <dgm:cxn modelId="{FDB41CDF-CBFC-4EAD-A4AC-8C23629D57B4}" type="presParOf" srcId="{3BCA5297-9B1C-44A7-9FA7-751FE51AD528}" destId="{D0C5A52F-E095-4ABA-8B73-08BEBC69960C}" srcOrd="0" destOrd="0" presId="urn:microsoft.com/office/officeart/2008/layout/HorizontalMultiLevelHierarchy"/>
    <dgm:cxn modelId="{3379855B-9B64-41F5-A7F1-BAEB56D95AB0}" type="presParOf" srcId="{42BAB8B6-7E8B-4CC1-B35B-F653AA1B5A64}" destId="{F879018B-B18F-4786-B4E5-F73D1EE1497C}" srcOrd="5" destOrd="0" presId="urn:microsoft.com/office/officeart/2008/layout/HorizontalMultiLevelHierarchy"/>
    <dgm:cxn modelId="{53A80FF0-18A3-44AB-8CD6-D3DB10DD7461}" type="presParOf" srcId="{F879018B-B18F-4786-B4E5-F73D1EE1497C}" destId="{9B5E2F36-976A-4596-8914-D57F7DD9947F}" srcOrd="0" destOrd="0" presId="urn:microsoft.com/office/officeart/2008/layout/HorizontalMultiLevelHierarchy"/>
    <dgm:cxn modelId="{B88097C8-6E48-42AF-81CB-C40DFDF8E704}" type="presParOf" srcId="{F879018B-B18F-4786-B4E5-F73D1EE1497C}" destId="{BE67C95F-AEB4-421A-9AB1-734C8EC6359D}" srcOrd="1" destOrd="0" presId="urn:microsoft.com/office/officeart/2008/layout/HorizontalMultiLevelHierarchy"/>
    <dgm:cxn modelId="{D58C3D56-769E-4DD3-9466-95A94BEBA2DF}" type="presParOf" srcId="{42BAB8B6-7E8B-4CC1-B35B-F653AA1B5A64}" destId="{D620700C-7396-4F65-AD30-388DB83ED3DF}" srcOrd="6" destOrd="0" presId="urn:microsoft.com/office/officeart/2008/layout/HorizontalMultiLevelHierarchy"/>
    <dgm:cxn modelId="{F747A901-2109-4610-BDA2-73690BB236E2}" type="presParOf" srcId="{D620700C-7396-4F65-AD30-388DB83ED3DF}" destId="{693ABA33-3892-44AE-9091-5DBAB564A321}" srcOrd="0" destOrd="0" presId="urn:microsoft.com/office/officeart/2008/layout/HorizontalMultiLevelHierarchy"/>
    <dgm:cxn modelId="{97D9EBBA-3A15-4F35-842B-3CEEAFB50156}" type="presParOf" srcId="{42BAB8B6-7E8B-4CC1-B35B-F653AA1B5A64}" destId="{0AF372CC-549D-4AFC-A2D2-FFDC57065711}" srcOrd="7" destOrd="0" presId="urn:microsoft.com/office/officeart/2008/layout/HorizontalMultiLevelHierarchy"/>
    <dgm:cxn modelId="{80D8B040-83A9-42E6-9C39-A29F549F4104}" type="presParOf" srcId="{0AF372CC-549D-4AFC-A2D2-FFDC57065711}" destId="{635E8E0D-AD4E-4A44-9EA0-6E1A12A2A03F}" srcOrd="0" destOrd="0" presId="urn:microsoft.com/office/officeart/2008/layout/HorizontalMultiLevelHierarchy"/>
    <dgm:cxn modelId="{EA8965DB-001B-4195-83F7-59B6ECBF4A05}" type="presParOf" srcId="{0AF372CC-549D-4AFC-A2D2-FFDC57065711}" destId="{CC3140A0-0401-4185-ABD6-8CB3949BC5DC}" srcOrd="1" destOrd="0" presId="urn:microsoft.com/office/officeart/2008/layout/HorizontalMultiLevelHierarchy"/>
    <dgm:cxn modelId="{763DEAFF-385D-470A-B82B-05843A30EB7A}" type="presParOf" srcId="{42BAB8B6-7E8B-4CC1-B35B-F653AA1B5A64}" destId="{0BCC873F-F3EC-4268-9EB5-EF08304EAA3F}" srcOrd="8" destOrd="0" presId="urn:microsoft.com/office/officeart/2008/layout/HorizontalMultiLevelHierarchy"/>
    <dgm:cxn modelId="{234929FC-2B8B-4BCF-A724-EE5468A8D836}" type="presParOf" srcId="{0BCC873F-F3EC-4268-9EB5-EF08304EAA3F}" destId="{6CD31737-3726-445F-8E73-8F88E6799CB6}" srcOrd="0" destOrd="0" presId="urn:microsoft.com/office/officeart/2008/layout/HorizontalMultiLevelHierarchy"/>
    <dgm:cxn modelId="{2D63B124-9FB3-4FE3-9F62-E2B7E4A94F3B}" type="presParOf" srcId="{42BAB8B6-7E8B-4CC1-B35B-F653AA1B5A64}" destId="{4846BFDD-9032-4651-BDC3-1A5EB96A4070}" srcOrd="9" destOrd="0" presId="urn:microsoft.com/office/officeart/2008/layout/HorizontalMultiLevelHierarchy"/>
    <dgm:cxn modelId="{2BC8127F-1663-43E9-92F6-AB48C21ABE24}" type="presParOf" srcId="{4846BFDD-9032-4651-BDC3-1A5EB96A4070}" destId="{037F656C-996A-445F-9989-B8E5A77554B0}" srcOrd="0" destOrd="0" presId="urn:microsoft.com/office/officeart/2008/layout/HorizontalMultiLevelHierarchy"/>
    <dgm:cxn modelId="{CF030818-FB81-4961-A3A0-E91E13BF5224}" type="presParOf" srcId="{4846BFDD-9032-4651-BDC3-1A5EB96A4070}" destId="{E5CF90CB-4856-4787-A23B-A9F58759A7E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1.Tax devolution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3.Grant-in-Aid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>
        <a:solidFill>
          <a:schemeClr val="tx2"/>
        </a:solidFill>
      </dgm:spPr>
      <dgm:t>
        <a:bodyPr/>
        <a:lstStyle/>
        <a:p>
          <a:r>
            <a:rPr lang="en-US" strike="sngStrike" dirty="0" smtClean="0">
              <a:latin typeface="Franklin Gothic Demi Cond" panose="020B0706030402020204" pitchFamily="34" charset="0"/>
            </a:rPr>
            <a:t>2.PRI-SFC</a:t>
          </a:r>
          <a:endParaRPr lang="en-US" strike="sngStrike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  <dgm:t>
        <a:bodyPr/>
        <a:lstStyle/>
        <a:p>
          <a:endParaRPr lang="en-US"/>
        </a:p>
      </dgm:t>
    </dgm:pt>
    <dgm:pt modelId="{DAA63CC1-785A-4B99-A99F-762658DAACF1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4000" strike="sngStrike" dirty="0" smtClean="0">
              <a:latin typeface="Franklin Gothic Demi Cond" panose="020B0706030402020204" pitchFamily="34" charset="0"/>
            </a:rPr>
            <a:t>Coop. Fed</a:t>
          </a:r>
          <a:endParaRPr lang="en-US" sz="4000" strike="sngStrike" dirty="0">
            <a:latin typeface="Franklin Gothic Demi Cond" panose="020B0706030402020204" pitchFamily="34" charset="0"/>
          </a:endParaRPr>
        </a:p>
      </dgm:t>
    </dgm:pt>
    <dgm:pt modelId="{C8520F39-7D6E-496C-9027-B27CDC9EE890}" type="parTrans" cxnId="{26308F2A-E748-4E7B-AADB-891101EF6AC7}">
      <dgm:prSet/>
      <dgm:spPr/>
      <dgm:t>
        <a:bodyPr/>
        <a:lstStyle/>
        <a:p>
          <a:endParaRPr lang="en-US"/>
        </a:p>
      </dgm:t>
    </dgm:pt>
    <dgm:pt modelId="{F4191013-CE13-4EA5-A1EC-F96CCC9F6638}" type="sibTrans" cxnId="{26308F2A-E748-4E7B-AADB-891101EF6AC7}">
      <dgm:prSet/>
      <dgm:spPr/>
      <dgm:t>
        <a:bodyPr/>
        <a:lstStyle/>
        <a:p>
          <a:endParaRPr lang="en-US"/>
        </a:p>
      </dgm:t>
    </dgm:pt>
    <dgm:pt modelId="{A2A0DC38-F882-4808-8ED1-A2307E1A56F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4000" strike="sngStrike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Public Utility</a:t>
          </a:r>
          <a:endParaRPr lang="en-US" sz="4000" strike="sngStrike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3EE166F-0AEA-4AF5-9361-00CB68933F72}" type="parTrans" cxnId="{80B02FE1-2D12-47CC-84FE-90C137D3119E}">
      <dgm:prSet/>
      <dgm:spPr/>
      <dgm:t>
        <a:bodyPr/>
        <a:lstStyle/>
        <a:p>
          <a:endParaRPr lang="en-US"/>
        </a:p>
      </dgm:t>
    </dgm:pt>
    <dgm:pt modelId="{C3564F33-F796-4567-B297-582EB64FB67C}" type="sibTrans" cxnId="{80B02FE1-2D12-47CC-84FE-90C137D3119E}">
      <dgm:prSet/>
      <dgm:spPr/>
      <dgm:t>
        <a:bodyPr/>
        <a:lstStyle/>
        <a:p>
          <a:endParaRPr lang="en-US"/>
        </a:p>
      </dgm:t>
    </dgm:pt>
    <dgm:pt modelId="{AB062883-22F5-4DA5-84C9-7B5C0A5CA464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PSE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5B155FB-7D90-4F2B-A520-4F8F946844B0}" type="parTrans" cxnId="{CC8282C7-C4FB-4063-92B9-CE438ADE571C}">
      <dgm:prSet/>
      <dgm:spPr/>
      <dgm:t>
        <a:bodyPr/>
        <a:lstStyle/>
        <a:p>
          <a:endParaRPr lang="en-US"/>
        </a:p>
      </dgm:t>
    </dgm:pt>
    <dgm:pt modelId="{88D141E8-9D89-4C57-9722-6EE865D4AD69}" type="sibTrans" cxnId="{CC8282C7-C4FB-4063-92B9-CE438ADE571C}">
      <dgm:prSet/>
      <dgm:spPr/>
      <dgm:t>
        <a:bodyPr/>
        <a:lstStyle/>
        <a:p>
          <a:endParaRPr lang="en-US"/>
        </a:p>
      </dgm:t>
    </dgm:pt>
    <dgm:pt modelId="{22A81ED0-E916-43EC-8AD4-BBD2AD0858B1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GST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3BDFB43-686D-4E0E-B014-EAB34B0328E9}" type="parTrans" cxnId="{DF3E429E-6AAB-4DE1-B973-526657AEA59A}">
      <dgm:prSet/>
      <dgm:spPr/>
      <dgm:t>
        <a:bodyPr/>
        <a:lstStyle/>
        <a:p>
          <a:endParaRPr lang="en-US"/>
        </a:p>
      </dgm:t>
    </dgm:pt>
    <dgm:pt modelId="{1D15FBA6-D025-4DD1-B3D6-9FF49E3016F4}" type="sibTrans" cxnId="{DF3E429E-6AAB-4DE1-B973-526657AEA59A}">
      <dgm:prSet/>
      <dgm:spPr/>
      <dgm:t>
        <a:bodyPr/>
        <a:lstStyle/>
        <a:p>
          <a:endParaRPr lang="en-US"/>
        </a:p>
      </dgm:t>
    </dgm:pt>
    <dgm:pt modelId="{D29CA54B-6C02-42E1-A6A7-69066A3F64F7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Fiscal Consolidation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0DA6BBF8-EC31-4416-B48D-8B617C2F4776}" type="parTrans" cxnId="{8DFAA5D1-AA80-4377-BC6C-1A92648D69B4}">
      <dgm:prSet/>
      <dgm:spPr/>
      <dgm:t>
        <a:bodyPr/>
        <a:lstStyle/>
        <a:p>
          <a:endParaRPr lang="en-US"/>
        </a:p>
      </dgm:t>
    </dgm:pt>
    <dgm:pt modelId="{16B7B857-F1FE-4BF4-A055-3F5365440CB7}" type="sibTrans" cxnId="{8DFAA5D1-AA80-4377-BC6C-1A92648D69B4}">
      <dgm:prSet/>
      <dgm:spPr/>
      <dgm:t>
        <a:bodyPr/>
        <a:lstStyle/>
        <a:p>
          <a:endParaRPr lang="en-US"/>
        </a:p>
      </dgm:t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 custLinFactNeighborX="7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  <dgm:pt modelId="{DB112931-E04D-4BCC-A3A0-EA04F4820332}" type="pres">
      <dgm:prSet presAssocID="{C8520F39-7D6E-496C-9027-B27CDC9EE890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8D9CA2C4-106C-45C1-B78A-5AEFF1FFAAFC}" type="pres">
      <dgm:prSet presAssocID="{C8520F39-7D6E-496C-9027-B27CDC9EE890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80982DE-300B-4618-9000-B0A85212CA1F}" type="pres">
      <dgm:prSet presAssocID="{DAA63CC1-785A-4B99-A99F-762658DAACF1}" presName="root2" presStyleCnt="0"/>
      <dgm:spPr/>
    </dgm:pt>
    <dgm:pt modelId="{ECA365D5-F7A2-4972-99A2-78C368CB2DD5}" type="pres">
      <dgm:prSet presAssocID="{DAA63CC1-785A-4B99-A99F-762658DAACF1}" presName="LevelTwoTextNode" presStyleLbl="node3" presStyleIdx="0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31F9B7-4145-4219-B923-2C72FFAB2EFA}" type="pres">
      <dgm:prSet presAssocID="{DAA63CC1-785A-4B99-A99F-762658DAACF1}" presName="level3hierChild" presStyleCnt="0"/>
      <dgm:spPr/>
    </dgm:pt>
    <dgm:pt modelId="{195338D6-9567-4054-87C2-45A3B3CC7E1D}" type="pres">
      <dgm:prSet presAssocID="{23EE166F-0AEA-4AF5-9361-00CB68933F72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1A44F8A8-25B0-4FA9-946D-75B567A22B38}" type="pres">
      <dgm:prSet presAssocID="{23EE166F-0AEA-4AF5-9361-00CB68933F72}" presName="connTx" presStyleLbl="parChTrans1D3" presStyleIdx="1" presStyleCnt="5"/>
      <dgm:spPr/>
      <dgm:t>
        <a:bodyPr/>
        <a:lstStyle/>
        <a:p>
          <a:endParaRPr lang="en-US"/>
        </a:p>
      </dgm:t>
    </dgm:pt>
    <dgm:pt modelId="{074DD381-9D66-480F-BAB4-AE3FA69E02D8}" type="pres">
      <dgm:prSet presAssocID="{A2A0DC38-F882-4808-8ED1-A2307E1A56F7}" presName="root2" presStyleCnt="0"/>
      <dgm:spPr/>
    </dgm:pt>
    <dgm:pt modelId="{90CDC492-4157-45D9-A2F1-ED28965A7867}" type="pres">
      <dgm:prSet presAssocID="{A2A0DC38-F882-4808-8ED1-A2307E1A56F7}" presName="LevelTwoTextNode" presStyleLbl="node3" presStyleIdx="1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BA25CD-65F1-4AA9-8E21-A3990F5E2468}" type="pres">
      <dgm:prSet presAssocID="{A2A0DC38-F882-4808-8ED1-A2307E1A56F7}" presName="level3hierChild" presStyleCnt="0"/>
      <dgm:spPr/>
    </dgm:pt>
    <dgm:pt modelId="{3BCA5297-9B1C-44A7-9FA7-751FE51AD528}" type="pres">
      <dgm:prSet presAssocID="{C5B155FB-7D90-4F2B-A520-4F8F946844B0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D0C5A52F-E095-4ABA-8B73-08BEBC69960C}" type="pres">
      <dgm:prSet presAssocID="{C5B155FB-7D90-4F2B-A520-4F8F946844B0}" presName="connTx" presStyleLbl="parChTrans1D3" presStyleIdx="2" presStyleCnt="5"/>
      <dgm:spPr/>
      <dgm:t>
        <a:bodyPr/>
        <a:lstStyle/>
        <a:p>
          <a:endParaRPr lang="en-US"/>
        </a:p>
      </dgm:t>
    </dgm:pt>
    <dgm:pt modelId="{F879018B-B18F-4786-B4E5-F73D1EE1497C}" type="pres">
      <dgm:prSet presAssocID="{AB062883-22F5-4DA5-84C9-7B5C0A5CA464}" presName="root2" presStyleCnt="0"/>
      <dgm:spPr/>
    </dgm:pt>
    <dgm:pt modelId="{9B5E2F36-976A-4596-8914-D57F7DD9947F}" type="pres">
      <dgm:prSet presAssocID="{AB062883-22F5-4DA5-84C9-7B5C0A5CA464}" presName="LevelTwoTextNode" presStyleLbl="node3" presStyleIdx="2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67C95F-AEB4-421A-9AB1-734C8EC6359D}" type="pres">
      <dgm:prSet presAssocID="{AB062883-22F5-4DA5-84C9-7B5C0A5CA464}" presName="level3hierChild" presStyleCnt="0"/>
      <dgm:spPr/>
    </dgm:pt>
    <dgm:pt modelId="{D620700C-7396-4F65-AD30-388DB83ED3DF}" type="pres">
      <dgm:prSet presAssocID="{0DA6BBF8-EC31-4416-B48D-8B617C2F4776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693ABA33-3892-44AE-9091-5DBAB564A321}" type="pres">
      <dgm:prSet presAssocID="{0DA6BBF8-EC31-4416-B48D-8B617C2F4776}" presName="connTx" presStyleLbl="parChTrans1D3" presStyleIdx="3" presStyleCnt="5"/>
      <dgm:spPr/>
      <dgm:t>
        <a:bodyPr/>
        <a:lstStyle/>
        <a:p>
          <a:endParaRPr lang="en-US"/>
        </a:p>
      </dgm:t>
    </dgm:pt>
    <dgm:pt modelId="{0AF372CC-549D-4AFC-A2D2-FFDC57065711}" type="pres">
      <dgm:prSet presAssocID="{D29CA54B-6C02-42E1-A6A7-69066A3F64F7}" presName="root2" presStyleCnt="0"/>
      <dgm:spPr/>
    </dgm:pt>
    <dgm:pt modelId="{635E8E0D-AD4E-4A44-9EA0-6E1A12A2A03F}" type="pres">
      <dgm:prSet presAssocID="{D29CA54B-6C02-42E1-A6A7-69066A3F64F7}" presName="LevelTwoTextNode" presStyleLbl="node3" presStyleIdx="3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3140A0-0401-4185-ABD6-8CB3949BC5DC}" type="pres">
      <dgm:prSet presAssocID="{D29CA54B-6C02-42E1-A6A7-69066A3F64F7}" presName="level3hierChild" presStyleCnt="0"/>
      <dgm:spPr/>
    </dgm:pt>
    <dgm:pt modelId="{0BCC873F-F3EC-4268-9EB5-EF08304EAA3F}" type="pres">
      <dgm:prSet presAssocID="{E3BDFB43-686D-4E0E-B014-EAB34B0328E9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6CD31737-3726-445F-8E73-8F88E6799CB6}" type="pres">
      <dgm:prSet presAssocID="{E3BDFB43-686D-4E0E-B014-EAB34B0328E9}" presName="connTx" presStyleLbl="parChTrans1D3" presStyleIdx="4" presStyleCnt="5"/>
      <dgm:spPr/>
      <dgm:t>
        <a:bodyPr/>
        <a:lstStyle/>
        <a:p>
          <a:endParaRPr lang="en-US"/>
        </a:p>
      </dgm:t>
    </dgm:pt>
    <dgm:pt modelId="{4846BFDD-9032-4651-BDC3-1A5EB96A4070}" type="pres">
      <dgm:prSet presAssocID="{22A81ED0-E916-43EC-8AD4-BBD2AD0858B1}" presName="root2" presStyleCnt="0"/>
      <dgm:spPr/>
    </dgm:pt>
    <dgm:pt modelId="{037F656C-996A-445F-9989-B8E5A77554B0}" type="pres">
      <dgm:prSet presAssocID="{22A81ED0-E916-43EC-8AD4-BBD2AD0858B1}" presName="LevelTwoTextNode" presStyleLbl="node3" presStyleIdx="4" presStyleCnt="5" custScaleX="157940" custScaleY="1214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CF90CB-4856-4787-A23B-A9F58759A7EB}" type="pres">
      <dgm:prSet presAssocID="{22A81ED0-E916-43EC-8AD4-BBD2AD0858B1}" presName="level3hierChild" presStyleCnt="0"/>
      <dgm:spPr/>
    </dgm:pt>
  </dgm:ptLst>
  <dgm:cxnLst>
    <dgm:cxn modelId="{D05BF5B2-3616-409A-9A69-95A075350005}" type="presOf" srcId="{BEB4EED0-4817-4391-A3FF-A04F505F126D}" destId="{244AA668-A0B8-4D50-BA8C-7E5DCA051DDC}" srcOrd="0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D9B3C753-C5AD-4128-9B60-22E33488D2EB}" type="presOf" srcId="{A2A0DC38-F882-4808-8ED1-A2307E1A56F7}" destId="{90CDC492-4157-45D9-A2F1-ED28965A7867}" srcOrd="0" destOrd="0" presId="urn:microsoft.com/office/officeart/2008/layout/HorizontalMultiLevelHierarchy"/>
    <dgm:cxn modelId="{2CEEDB45-B3EF-49A1-AF80-3DC325A50854}" type="presOf" srcId="{23EE166F-0AEA-4AF5-9361-00CB68933F72}" destId="{1A44F8A8-25B0-4FA9-946D-75B567A22B38}" srcOrd="1" destOrd="0" presId="urn:microsoft.com/office/officeart/2008/layout/HorizontalMultiLevelHierarchy"/>
    <dgm:cxn modelId="{CC8282C7-C4FB-4063-92B9-CE438ADE571C}" srcId="{BEB4EED0-4817-4391-A3FF-A04F505F126D}" destId="{AB062883-22F5-4DA5-84C9-7B5C0A5CA464}" srcOrd="2" destOrd="0" parTransId="{C5B155FB-7D90-4F2B-A520-4F8F946844B0}" sibTransId="{88D141E8-9D89-4C57-9722-6EE865D4AD69}"/>
    <dgm:cxn modelId="{26308F2A-E748-4E7B-AADB-891101EF6AC7}" srcId="{BEB4EED0-4817-4391-A3FF-A04F505F126D}" destId="{DAA63CC1-785A-4B99-A99F-762658DAACF1}" srcOrd="0" destOrd="0" parTransId="{C8520F39-7D6E-496C-9027-B27CDC9EE890}" sibTransId="{F4191013-CE13-4EA5-A1EC-F96CCC9F6638}"/>
    <dgm:cxn modelId="{BA02B7BF-01AE-4815-8C36-2431B81A7244}" type="presOf" srcId="{003268DF-4246-49EB-8FEA-4C89C4D6E4A0}" destId="{6F9EBA35-621E-4959-9BA8-8AC752DA5276}" srcOrd="0" destOrd="0" presId="urn:microsoft.com/office/officeart/2008/layout/HorizontalMultiLevelHierarchy"/>
    <dgm:cxn modelId="{A63A4B42-ABFA-490F-B521-D2F741B1BAE2}" type="presOf" srcId="{278B6208-9662-4A77-90EA-4EC5A4A19ACB}" destId="{3E9895DA-53AA-4057-A374-FCC97CF41CBF}" srcOrd="1" destOrd="0" presId="urn:microsoft.com/office/officeart/2008/layout/HorizontalMultiLevelHierarchy"/>
    <dgm:cxn modelId="{82CCDAAC-0EF2-4726-B9B1-55C25B73D6EE}" type="presOf" srcId="{2D5FCB51-4E84-41B3-B370-C22AE9898D70}" destId="{16479B75-5900-4036-BD13-F21311F37866}" srcOrd="0" destOrd="0" presId="urn:microsoft.com/office/officeart/2008/layout/HorizontalMultiLevelHierarchy"/>
    <dgm:cxn modelId="{9DBA37B3-8E1C-489D-BE23-BE7209E4BA85}" type="presOf" srcId="{C8520F39-7D6E-496C-9027-B27CDC9EE890}" destId="{DB112931-E04D-4BCC-A3A0-EA04F4820332}" srcOrd="0" destOrd="0" presId="urn:microsoft.com/office/officeart/2008/layout/HorizontalMultiLevelHierarchy"/>
    <dgm:cxn modelId="{4B16FFC9-49F4-4778-A49C-2FD814EAA2A1}" type="presOf" srcId="{421C401E-AF52-4DA5-B0F3-DCF144606C86}" destId="{21E1CC02-8D27-4581-B444-4586B324F5D8}" srcOrd="1" destOrd="0" presId="urn:microsoft.com/office/officeart/2008/layout/HorizontalMultiLevelHierarchy"/>
    <dgm:cxn modelId="{5F6DC14D-082D-49A6-9638-1A83F75A1B71}" type="presOf" srcId="{421C401E-AF52-4DA5-B0F3-DCF144606C86}" destId="{717843D9-B720-49DB-BB02-34F0263E669B}" srcOrd="0" destOrd="0" presId="urn:microsoft.com/office/officeart/2008/layout/HorizontalMultiLevelHierarchy"/>
    <dgm:cxn modelId="{EE73DD0E-28B5-4522-86EC-8A8653D21097}" type="presOf" srcId="{22A81ED0-E916-43EC-8AD4-BBD2AD0858B1}" destId="{037F656C-996A-445F-9989-B8E5A77554B0}" srcOrd="0" destOrd="0" presId="urn:microsoft.com/office/officeart/2008/layout/HorizontalMultiLevelHierarchy"/>
    <dgm:cxn modelId="{A01CA862-8363-454D-84E6-2FA079261533}" type="presOf" srcId="{0DA6BBF8-EC31-4416-B48D-8B617C2F4776}" destId="{693ABA33-3892-44AE-9091-5DBAB564A321}" srcOrd="1" destOrd="0" presId="urn:microsoft.com/office/officeart/2008/layout/HorizontalMultiLevelHierarchy"/>
    <dgm:cxn modelId="{48BB4ACB-7C4C-4A0E-96B1-5E665C648C93}" type="presOf" srcId="{23EE166F-0AEA-4AF5-9361-00CB68933F72}" destId="{195338D6-9567-4054-87C2-45A3B3CC7E1D}" srcOrd="0" destOrd="0" presId="urn:microsoft.com/office/officeart/2008/layout/HorizontalMultiLevelHierarchy"/>
    <dgm:cxn modelId="{778BA36F-6160-412A-81DE-4658232278AF}" type="presOf" srcId="{1161E4F4-80A5-4B55-B98D-C22D5C542C5F}" destId="{E04B3BF0-EBCE-4CA4-B5BA-492BA8BE0132}" srcOrd="0" destOrd="0" presId="urn:microsoft.com/office/officeart/2008/layout/HorizontalMultiLevelHierarchy"/>
    <dgm:cxn modelId="{E797814D-0174-4FD7-9252-BD4DC22C6017}" type="presOf" srcId="{526CE006-9E23-45E3-814A-4359A7041B86}" destId="{31B8FCD7-7105-4484-A27B-4ED3C980953D}" srcOrd="0" destOrd="0" presId="urn:microsoft.com/office/officeart/2008/layout/HorizontalMultiLevelHierarchy"/>
    <dgm:cxn modelId="{03D299AE-7289-47B3-A4D5-437DB85AFA7E}" type="presOf" srcId="{14B657F7-02AD-4E71-AD52-05C7281E1864}" destId="{0201FACD-1506-4945-897D-4A13F83B0D5B}" srcOrd="0" destOrd="0" presId="urn:microsoft.com/office/officeart/2008/layout/HorizontalMultiLevelHierarchy"/>
    <dgm:cxn modelId="{80B02FE1-2D12-47CC-84FE-90C137D3119E}" srcId="{BEB4EED0-4817-4391-A3FF-A04F505F126D}" destId="{A2A0DC38-F882-4808-8ED1-A2307E1A56F7}" srcOrd="1" destOrd="0" parTransId="{23EE166F-0AEA-4AF5-9361-00CB68933F72}" sibTransId="{C3564F33-F796-4567-B297-582EB64FB67C}"/>
    <dgm:cxn modelId="{0553A1E4-81EA-4FD1-9F15-46E575411D85}" type="presOf" srcId="{C8520F39-7D6E-496C-9027-B27CDC9EE890}" destId="{8D9CA2C4-106C-45C1-B78A-5AEFF1FFAAFC}" srcOrd="1" destOrd="0" presId="urn:microsoft.com/office/officeart/2008/layout/HorizontalMultiLevelHierarchy"/>
    <dgm:cxn modelId="{8DFAA5D1-AA80-4377-BC6C-1A92648D69B4}" srcId="{BEB4EED0-4817-4391-A3FF-A04F505F126D}" destId="{D29CA54B-6C02-42E1-A6A7-69066A3F64F7}" srcOrd="3" destOrd="0" parTransId="{0DA6BBF8-EC31-4416-B48D-8B617C2F4776}" sibTransId="{16B7B857-F1FE-4BF4-A055-3F5365440CB7}"/>
    <dgm:cxn modelId="{490902E2-389D-4293-B4A7-C6EE03DD2D14}" type="presOf" srcId="{DAA63CC1-785A-4B99-A99F-762658DAACF1}" destId="{ECA365D5-F7A2-4972-99A2-78C368CB2DD5}" srcOrd="0" destOrd="0" presId="urn:microsoft.com/office/officeart/2008/layout/HorizontalMultiLevelHierarchy"/>
    <dgm:cxn modelId="{E4D15D06-2910-4664-A813-F3285D370B92}" type="presOf" srcId="{003268DF-4246-49EB-8FEA-4C89C4D6E4A0}" destId="{C63DC05E-0FBF-4ABE-A554-F420F6D00CCB}" srcOrd="1" destOrd="0" presId="urn:microsoft.com/office/officeart/2008/layout/HorizontalMultiLevelHierarchy"/>
    <dgm:cxn modelId="{8607C05B-54EF-4F6A-B563-07FFFDBC2263}" type="presOf" srcId="{C5B155FB-7D90-4F2B-A520-4F8F946844B0}" destId="{D0C5A52F-E095-4ABA-8B73-08BEBC69960C}" srcOrd="1" destOrd="0" presId="urn:microsoft.com/office/officeart/2008/layout/HorizontalMultiLevelHierarchy"/>
    <dgm:cxn modelId="{8F0936A0-90C7-4057-B35D-1C1F7C46BDD7}" type="presOf" srcId="{D29CA54B-6C02-42E1-A6A7-69066A3F64F7}" destId="{635E8E0D-AD4E-4A44-9EA0-6E1A12A2A03F}" srcOrd="0" destOrd="0" presId="urn:microsoft.com/office/officeart/2008/layout/HorizontalMultiLevelHierarchy"/>
    <dgm:cxn modelId="{DFC73338-5BC2-4950-B941-6974A9341B9E}" type="presOf" srcId="{E3BDFB43-686D-4E0E-B014-EAB34B0328E9}" destId="{0BCC873F-F3EC-4268-9EB5-EF08304EAA3F}" srcOrd="0" destOrd="0" presId="urn:microsoft.com/office/officeart/2008/layout/HorizontalMultiLevelHierarchy"/>
    <dgm:cxn modelId="{44B10FC3-1EC9-4071-A745-8C66249BFB44}" type="presOf" srcId="{0DA6BBF8-EC31-4416-B48D-8B617C2F4776}" destId="{D620700C-7396-4F65-AD30-388DB83ED3DF}" srcOrd="0" destOrd="0" presId="urn:microsoft.com/office/officeart/2008/layout/HorizontalMultiLevelHierarchy"/>
    <dgm:cxn modelId="{B10CCEA8-EC9F-4824-93DF-FF64D73D4036}" type="presOf" srcId="{278B6208-9662-4A77-90EA-4EC5A4A19ACB}" destId="{0692DAAF-0659-4D96-A2FE-D820C6389574}" srcOrd="0" destOrd="0" presId="urn:microsoft.com/office/officeart/2008/layout/HorizontalMultiLevelHierarchy"/>
    <dgm:cxn modelId="{73039DF5-6300-46E4-B8EC-B65C0779B466}" type="presOf" srcId="{9DBC4820-1301-4FCA-8D3E-AD5AF0C39623}" destId="{F144DDD9-1BCF-42A9-91E4-A29A1868F942}" srcOrd="0" destOrd="0" presId="urn:microsoft.com/office/officeart/2008/layout/HorizontalMultiLevelHierarchy"/>
    <dgm:cxn modelId="{FE1CF60F-010D-4E11-9FDD-968744163DCC}" type="presOf" srcId="{AB062883-22F5-4DA5-84C9-7B5C0A5CA464}" destId="{9B5E2F36-976A-4596-8914-D57F7DD9947F}" srcOrd="0" destOrd="0" presId="urn:microsoft.com/office/officeart/2008/layout/HorizontalMultiLevelHierarchy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0836219C-FD20-48F1-B98A-BD116CD4C86E}" type="presOf" srcId="{2873628D-5BDF-4AA5-B357-BDA9213C3E78}" destId="{5E51EFDA-984E-4712-850F-57CCD350177F}" srcOrd="0" destOrd="0" presId="urn:microsoft.com/office/officeart/2008/layout/HorizontalMultiLevelHierarchy"/>
    <dgm:cxn modelId="{2599A565-F732-4F8A-AAB0-9A2F43A5BE69}" type="presOf" srcId="{C5B155FB-7D90-4F2B-A520-4F8F946844B0}" destId="{3BCA5297-9B1C-44A7-9FA7-751FE51AD528}" srcOrd="0" destOrd="0" presId="urn:microsoft.com/office/officeart/2008/layout/HorizontalMultiLevelHierarchy"/>
    <dgm:cxn modelId="{DF3E429E-6AAB-4DE1-B973-526657AEA59A}" srcId="{BEB4EED0-4817-4391-A3FF-A04F505F126D}" destId="{22A81ED0-E916-43EC-8AD4-BBD2AD0858B1}" srcOrd="4" destOrd="0" parTransId="{E3BDFB43-686D-4E0E-B014-EAB34B0328E9}" sibTransId="{1D15FBA6-D025-4DD1-B3D6-9FF49E3016F4}"/>
    <dgm:cxn modelId="{F37E3707-1884-4AE9-8E97-F4B4002649E5}" type="presOf" srcId="{2D5FCB51-4E84-41B3-B370-C22AE9898D70}" destId="{6F0576D6-6703-4B3D-BFBC-6B50F640CD76}" srcOrd="1" destOrd="0" presId="urn:microsoft.com/office/officeart/2008/layout/HorizontalMultiLevelHierarchy"/>
    <dgm:cxn modelId="{5BCEC26F-760E-4E1A-8CA4-219D0271AB71}" type="presOf" srcId="{E3BDFB43-686D-4E0E-B014-EAB34B0328E9}" destId="{6CD31737-3726-445F-8E73-8F88E6799CB6}" srcOrd="1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EF345D4C-0038-497B-B3C7-BB08F365CEDA}" type="presParOf" srcId="{31B8FCD7-7105-4484-A27B-4ED3C980953D}" destId="{CFBBA2DF-DB3E-4868-8C31-E81306F56A65}" srcOrd="0" destOrd="0" presId="urn:microsoft.com/office/officeart/2008/layout/HorizontalMultiLevelHierarchy"/>
    <dgm:cxn modelId="{79ACD7F0-DD6E-41D5-81A9-41C71AE74BD2}" type="presParOf" srcId="{CFBBA2DF-DB3E-4868-8C31-E81306F56A65}" destId="{0201FACD-1506-4945-897D-4A13F83B0D5B}" srcOrd="0" destOrd="0" presId="urn:microsoft.com/office/officeart/2008/layout/HorizontalMultiLevelHierarchy"/>
    <dgm:cxn modelId="{511DE355-3E2D-4E18-AC37-FD90AF09FD53}" type="presParOf" srcId="{CFBBA2DF-DB3E-4868-8C31-E81306F56A65}" destId="{343C2CD5-5DAF-4C5A-810E-06A077ABF50F}" srcOrd="1" destOrd="0" presId="urn:microsoft.com/office/officeart/2008/layout/HorizontalMultiLevelHierarchy"/>
    <dgm:cxn modelId="{B85B2717-665F-499F-B599-E7EE59513641}" type="presParOf" srcId="{343C2CD5-5DAF-4C5A-810E-06A077ABF50F}" destId="{0692DAAF-0659-4D96-A2FE-D820C6389574}" srcOrd="0" destOrd="0" presId="urn:microsoft.com/office/officeart/2008/layout/HorizontalMultiLevelHierarchy"/>
    <dgm:cxn modelId="{0EFB5FF1-481A-429A-9B07-129CF5922076}" type="presParOf" srcId="{0692DAAF-0659-4D96-A2FE-D820C6389574}" destId="{3E9895DA-53AA-4057-A374-FCC97CF41CBF}" srcOrd="0" destOrd="0" presId="urn:microsoft.com/office/officeart/2008/layout/HorizontalMultiLevelHierarchy"/>
    <dgm:cxn modelId="{3452A2F6-85E3-433A-9363-A010F38ED12C}" type="presParOf" srcId="{343C2CD5-5DAF-4C5A-810E-06A077ABF50F}" destId="{81EB8D39-758F-4407-9F0D-FBFC411FDA05}" srcOrd="1" destOrd="0" presId="urn:microsoft.com/office/officeart/2008/layout/HorizontalMultiLevelHierarchy"/>
    <dgm:cxn modelId="{48477D60-E359-4527-9E5C-4043389D522C}" type="presParOf" srcId="{81EB8D39-758F-4407-9F0D-FBFC411FDA05}" destId="{F144DDD9-1BCF-42A9-91E4-A29A1868F942}" srcOrd="0" destOrd="0" presId="urn:microsoft.com/office/officeart/2008/layout/HorizontalMultiLevelHierarchy"/>
    <dgm:cxn modelId="{BEC9ACE1-8E71-48CA-9D02-C28A4E1FECC2}" type="presParOf" srcId="{81EB8D39-758F-4407-9F0D-FBFC411FDA05}" destId="{D68F18BD-0DBA-4E19-ADF3-E72E325AAD16}" srcOrd="1" destOrd="0" presId="urn:microsoft.com/office/officeart/2008/layout/HorizontalMultiLevelHierarchy"/>
    <dgm:cxn modelId="{50711A48-E8E3-4BBF-9231-A0B62FA56760}" type="presParOf" srcId="{343C2CD5-5DAF-4C5A-810E-06A077ABF50F}" destId="{717843D9-B720-49DB-BB02-34F0263E669B}" srcOrd="2" destOrd="0" presId="urn:microsoft.com/office/officeart/2008/layout/HorizontalMultiLevelHierarchy"/>
    <dgm:cxn modelId="{AF491BBA-D7D7-4846-A8D5-D64CC49D40E8}" type="presParOf" srcId="{717843D9-B720-49DB-BB02-34F0263E669B}" destId="{21E1CC02-8D27-4581-B444-4586B324F5D8}" srcOrd="0" destOrd="0" presId="urn:microsoft.com/office/officeart/2008/layout/HorizontalMultiLevelHierarchy"/>
    <dgm:cxn modelId="{59E563D4-1B44-47E9-A3F3-7CD629F8875C}" type="presParOf" srcId="{343C2CD5-5DAF-4C5A-810E-06A077ABF50F}" destId="{58207992-CE27-4677-A126-54B15183B50E}" srcOrd="3" destOrd="0" presId="urn:microsoft.com/office/officeart/2008/layout/HorizontalMultiLevelHierarchy"/>
    <dgm:cxn modelId="{816A9F83-360E-474D-9DE9-7A793F36FE6E}" type="presParOf" srcId="{58207992-CE27-4677-A126-54B15183B50E}" destId="{E04B3BF0-EBCE-4CA4-B5BA-492BA8BE0132}" srcOrd="0" destOrd="0" presId="urn:microsoft.com/office/officeart/2008/layout/HorizontalMultiLevelHierarchy"/>
    <dgm:cxn modelId="{A1684C3D-7E97-4B21-ADA2-0BC6E756149F}" type="presParOf" srcId="{58207992-CE27-4677-A126-54B15183B50E}" destId="{C51945C7-B21E-4C9D-8CBC-3A0E32C1D573}" srcOrd="1" destOrd="0" presId="urn:microsoft.com/office/officeart/2008/layout/HorizontalMultiLevelHierarchy"/>
    <dgm:cxn modelId="{0459B6AC-D54F-42E9-8D5E-B66CFDA11FEE}" type="presParOf" srcId="{343C2CD5-5DAF-4C5A-810E-06A077ABF50F}" destId="{6F9EBA35-621E-4959-9BA8-8AC752DA5276}" srcOrd="4" destOrd="0" presId="urn:microsoft.com/office/officeart/2008/layout/HorizontalMultiLevelHierarchy"/>
    <dgm:cxn modelId="{EFC4AAE6-3D8B-48FB-8D60-8F1D5AFFFF85}" type="presParOf" srcId="{6F9EBA35-621E-4959-9BA8-8AC752DA5276}" destId="{C63DC05E-0FBF-4ABE-A554-F420F6D00CCB}" srcOrd="0" destOrd="0" presId="urn:microsoft.com/office/officeart/2008/layout/HorizontalMultiLevelHierarchy"/>
    <dgm:cxn modelId="{1B00170A-DE98-465F-8334-86D43CBDF878}" type="presParOf" srcId="{343C2CD5-5DAF-4C5A-810E-06A077ABF50F}" destId="{E43FFF12-EDBF-42D2-867B-66D56BAD1418}" srcOrd="5" destOrd="0" presId="urn:microsoft.com/office/officeart/2008/layout/HorizontalMultiLevelHierarchy"/>
    <dgm:cxn modelId="{9E3FE945-C2BA-44C0-ABD5-E7DAD9EE7AB0}" type="presParOf" srcId="{E43FFF12-EDBF-42D2-867B-66D56BAD1418}" destId="{5E51EFDA-984E-4712-850F-57CCD350177F}" srcOrd="0" destOrd="0" presId="urn:microsoft.com/office/officeart/2008/layout/HorizontalMultiLevelHierarchy"/>
    <dgm:cxn modelId="{2888E15C-6C52-451A-851E-E3ABEE46E8FE}" type="presParOf" srcId="{E43FFF12-EDBF-42D2-867B-66D56BAD1418}" destId="{24DAB728-DA60-48AB-A141-06B7822F5F4C}" srcOrd="1" destOrd="0" presId="urn:microsoft.com/office/officeart/2008/layout/HorizontalMultiLevelHierarchy"/>
    <dgm:cxn modelId="{5F0CE985-5C6E-4FC5-8ED8-A3D9880F42D9}" type="presParOf" srcId="{343C2CD5-5DAF-4C5A-810E-06A077ABF50F}" destId="{16479B75-5900-4036-BD13-F21311F37866}" srcOrd="6" destOrd="0" presId="urn:microsoft.com/office/officeart/2008/layout/HorizontalMultiLevelHierarchy"/>
    <dgm:cxn modelId="{C44C92F7-8E27-4481-B08C-34FCB6930FCD}" type="presParOf" srcId="{16479B75-5900-4036-BD13-F21311F37866}" destId="{6F0576D6-6703-4B3D-BFBC-6B50F640CD76}" srcOrd="0" destOrd="0" presId="urn:microsoft.com/office/officeart/2008/layout/HorizontalMultiLevelHierarchy"/>
    <dgm:cxn modelId="{2C921B01-6466-4FEE-B56C-1E846D8153DD}" type="presParOf" srcId="{343C2CD5-5DAF-4C5A-810E-06A077ABF50F}" destId="{CE9F74A6-D99F-4C36-A3AA-B006980E1605}" srcOrd="7" destOrd="0" presId="urn:microsoft.com/office/officeart/2008/layout/HorizontalMultiLevelHierarchy"/>
    <dgm:cxn modelId="{2D74EAC1-EFAC-4172-98C9-3E7208EB7484}" type="presParOf" srcId="{CE9F74A6-D99F-4C36-A3AA-B006980E1605}" destId="{244AA668-A0B8-4D50-BA8C-7E5DCA051DDC}" srcOrd="0" destOrd="0" presId="urn:microsoft.com/office/officeart/2008/layout/HorizontalMultiLevelHierarchy"/>
    <dgm:cxn modelId="{D9939D35-6678-4BB5-BF26-5ED6885BD58C}" type="presParOf" srcId="{CE9F74A6-D99F-4C36-A3AA-B006980E1605}" destId="{42BAB8B6-7E8B-4CC1-B35B-F653AA1B5A64}" srcOrd="1" destOrd="0" presId="urn:microsoft.com/office/officeart/2008/layout/HorizontalMultiLevelHierarchy"/>
    <dgm:cxn modelId="{4F7DEDFC-E142-43CD-A1C8-CB557F0AA966}" type="presParOf" srcId="{42BAB8B6-7E8B-4CC1-B35B-F653AA1B5A64}" destId="{DB112931-E04D-4BCC-A3A0-EA04F4820332}" srcOrd="0" destOrd="0" presId="urn:microsoft.com/office/officeart/2008/layout/HorizontalMultiLevelHierarchy"/>
    <dgm:cxn modelId="{C53BE51C-C05D-4C68-8B0D-E1E08684202C}" type="presParOf" srcId="{DB112931-E04D-4BCC-A3A0-EA04F4820332}" destId="{8D9CA2C4-106C-45C1-B78A-5AEFF1FFAAFC}" srcOrd="0" destOrd="0" presId="urn:microsoft.com/office/officeart/2008/layout/HorizontalMultiLevelHierarchy"/>
    <dgm:cxn modelId="{41FB65FE-64DF-4BC4-8035-A8FE4A2D0748}" type="presParOf" srcId="{42BAB8B6-7E8B-4CC1-B35B-F653AA1B5A64}" destId="{F80982DE-300B-4618-9000-B0A85212CA1F}" srcOrd="1" destOrd="0" presId="urn:microsoft.com/office/officeart/2008/layout/HorizontalMultiLevelHierarchy"/>
    <dgm:cxn modelId="{809CEE2C-92F4-4ADF-B9C4-8D96A23536B1}" type="presParOf" srcId="{F80982DE-300B-4618-9000-B0A85212CA1F}" destId="{ECA365D5-F7A2-4972-99A2-78C368CB2DD5}" srcOrd="0" destOrd="0" presId="urn:microsoft.com/office/officeart/2008/layout/HorizontalMultiLevelHierarchy"/>
    <dgm:cxn modelId="{D74473A8-4ECC-4327-A95B-E1E5BB7E0DB5}" type="presParOf" srcId="{F80982DE-300B-4618-9000-B0A85212CA1F}" destId="{7D31F9B7-4145-4219-B923-2C72FFAB2EFA}" srcOrd="1" destOrd="0" presId="urn:microsoft.com/office/officeart/2008/layout/HorizontalMultiLevelHierarchy"/>
    <dgm:cxn modelId="{907ADB9E-937A-44BE-BAA3-894239374E8E}" type="presParOf" srcId="{42BAB8B6-7E8B-4CC1-B35B-F653AA1B5A64}" destId="{195338D6-9567-4054-87C2-45A3B3CC7E1D}" srcOrd="2" destOrd="0" presId="urn:microsoft.com/office/officeart/2008/layout/HorizontalMultiLevelHierarchy"/>
    <dgm:cxn modelId="{5837D07B-0E9E-464E-89EE-2618BCD8C15E}" type="presParOf" srcId="{195338D6-9567-4054-87C2-45A3B3CC7E1D}" destId="{1A44F8A8-25B0-4FA9-946D-75B567A22B38}" srcOrd="0" destOrd="0" presId="urn:microsoft.com/office/officeart/2008/layout/HorizontalMultiLevelHierarchy"/>
    <dgm:cxn modelId="{B88CC4F3-3FFC-4563-8FF8-FE161D615DF8}" type="presParOf" srcId="{42BAB8B6-7E8B-4CC1-B35B-F653AA1B5A64}" destId="{074DD381-9D66-480F-BAB4-AE3FA69E02D8}" srcOrd="3" destOrd="0" presId="urn:microsoft.com/office/officeart/2008/layout/HorizontalMultiLevelHierarchy"/>
    <dgm:cxn modelId="{3F550C65-1294-4FF2-9DFD-09D24BB16395}" type="presParOf" srcId="{074DD381-9D66-480F-BAB4-AE3FA69E02D8}" destId="{90CDC492-4157-45D9-A2F1-ED28965A7867}" srcOrd="0" destOrd="0" presId="urn:microsoft.com/office/officeart/2008/layout/HorizontalMultiLevelHierarchy"/>
    <dgm:cxn modelId="{9C84F38E-9D94-48E9-9C6E-6C8A779156A7}" type="presParOf" srcId="{074DD381-9D66-480F-BAB4-AE3FA69E02D8}" destId="{C9BA25CD-65F1-4AA9-8E21-A3990F5E2468}" srcOrd="1" destOrd="0" presId="urn:microsoft.com/office/officeart/2008/layout/HorizontalMultiLevelHierarchy"/>
    <dgm:cxn modelId="{BDA8D16B-E344-46AC-9171-2B25CC9E2653}" type="presParOf" srcId="{42BAB8B6-7E8B-4CC1-B35B-F653AA1B5A64}" destId="{3BCA5297-9B1C-44A7-9FA7-751FE51AD528}" srcOrd="4" destOrd="0" presId="urn:microsoft.com/office/officeart/2008/layout/HorizontalMultiLevelHierarchy"/>
    <dgm:cxn modelId="{112E7D02-B1C5-4777-989A-9350B6E7D1DB}" type="presParOf" srcId="{3BCA5297-9B1C-44A7-9FA7-751FE51AD528}" destId="{D0C5A52F-E095-4ABA-8B73-08BEBC69960C}" srcOrd="0" destOrd="0" presId="urn:microsoft.com/office/officeart/2008/layout/HorizontalMultiLevelHierarchy"/>
    <dgm:cxn modelId="{38908158-91F2-4201-A949-73E272FB5327}" type="presParOf" srcId="{42BAB8B6-7E8B-4CC1-B35B-F653AA1B5A64}" destId="{F879018B-B18F-4786-B4E5-F73D1EE1497C}" srcOrd="5" destOrd="0" presId="urn:microsoft.com/office/officeart/2008/layout/HorizontalMultiLevelHierarchy"/>
    <dgm:cxn modelId="{AE9F713E-D6F3-49BF-9DDA-809201026103}" type="presParOf" srcId="{F879018B-B18F-4786-B4E5-F73D1EE1497C}" destId="{9B5E2F36-976A-4596-8914-D57F7DD9947F}" srcOrd="0" destOrd="0" presId="urn:microsoft.com/office/officeart/2008/layout/HorizontalMultiLevelHierarchy"/>
    <dgm:cxn modelId="{C885535D-7FD3-46F0-9639-3A23371969CA}" type="presParOf" srcId="{F879018B-B18F-4786-B4E5-F73D1EE1497C}" destId="{BE67C95F-AEB4-421A-9AB1-734C8EC6359D}" srcOrd="1" destOrd="0" presId="urn:microsoft.com/office/officeart/2008/layout/HorizontalMultiLevelHierarchy"/>
    <dgm:cxn modelId="{25EC4629-66ED-4543-9A7E-BE1D593852F6}" type="presParOf" srcId="{42BAB8B6-7E8B-4CC1-B35B-F653AA1B5A64}" destId="{D620700C-7396-4F65-AD30-388DB83ED3DF}" srcOrd="6" destOrd="0" presId="urn:microsoft.com/office/officeart/2008/layout/HorizontalMultiLevelHierarchy"/>
    <dgm:cxn modelId="{8CA342B9-C716-4121-94EE-450FB331AE4B}" type="presParOf" srcId="{D620700C-7396-4F65-AD30-388DB83ED3DF}" destId="{693ABA33-3892-44AE-9091-5DBAB564A321}" srcOrd="0" destOrd="0" presId="urn:microsoft.com/office/officeart/2008/layout/HorizontalMultiLevelHierarchy"/>
    <dgm:cxn modelId="{C0DB1C6C-9FDB-4EFA-8787-6EE614F8EFD3}" type="presParOf" srcId="{42BAB8B6-7E8B-4CC1-B35B-F653AA1B5A64}" destId="{0AF372CC-549D-4AFC-A2D2-FFDC57065711}" srcOrd="7" destOrd="0" presId="urn:microsoft.com/office/officeart/2008/layout/HorizontalMultiLevelHierarchy"/>
    <dgm:cxn modelId="{CBC23E84-A47C-498C-B808-9FD4BBDF1F4C}" type="presParOf" srcId="{0AF372CC-549D-4AFC-A2D2-FFDC57065711}" destId="{635E8E0D-AD4E-4A44-9EA0-6E1A12A2A03F}" srcOrd="0" destOrd="0" presId="urn:microsoft.com/office/officeart/2008/layout/HorizontalMultiLevelHierarchy"/>
    <dgm:cxn modelId="{19EB1BEA-754C-419F-A839-4C6A747ABE01}" type="presParOf" srcId="{0AF372CC-549D-4AFC-A2D2-FFDC57065711}" destId="{CC3140A0-0401-4185-ABD6-8CB3949BC5DC}" srcOrd="1" destOrd="0" presId="urn:microsoft.com/office/officeart/2008/layout/HorizontalMultiLevelHierarchy"/>
    <dgm:cxn modelId="{D14A27A2-F25B-4438-88B9-CADEA38C57D0}" type="presParOf" srcId="{42BAB8B6-7E8B-4CC1-B35B-F653AA1B5A64}" destId="{0BCC873F-F3EC-4268-9EB5-EF08304EAA3F}" srcOrd="8" destOrd="0" presId="urn:microsoft.com/office/officeart/2008/layout/HorizontalMultiLevelHierarchy"/>
    <dgm:cxn modelId="{450A36D5-1B9C-4EB5-ADC5-8B8EE9CFC8B9}" type="presParOf" srcId="{0BCC873F-F3EC-4268-9EB5-EF08304EAA3F}" destId="{6CD31737-3726-445F-8E73-8F88E6799CB6}" srcOrd="0" destOrd="0" presId="urn:microsoft.com/office/officeart/2008/layout/HorizontalMultiLevelHierarchy"/>
    <dgm:cxn modelId="{2DAF5C8C-84BA-432A-B122-E9A9632C7D08}" type="presParOf" srcId="{42BAB8B6-7E8B-4CC1-B35B-F653AA1B5A64}" destId="{4846BFDD-9032-4651-BDC3-1A5EB96A4070}" srcOrd="9" destOrd="0" presId="urn:microsoft.com/office/officeart/2008/layout/HorizontalMultiLevelHierarchy"/>
    <dgm:cxn modelId="{E371F0D1-1F44-4F19-9F2C-0452220C3449}" type="presParOf" srcId="{4846BFDD-9032-4651-BDC3-1A5EB96A4070}" destId="{037F656C-996A-445F-9989-B8E5A77554B0}" srcOrd="0" destOrd="0" presId="urn:microsoft.com/office/officeart/2008/layout/HorizontalMultiLevelHierarchy"/>
    <dgm:cxn modelId="{32D596B2-6158-498E-8EED-7E8A630E5271}" type="presParOf" srcId="{4846BFDD-9032-4651-BDC3-1A5EB96A4070}" destId="{E5CF90CB-4856-4787-A23B-A9F58759A7E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6CE006-9E23-45E3-814A-4359A7041B86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B657F7-02AD-4E71-AD52-05C7281E186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14</a:t>
          </a:r>
          <a:r>
            <a:rPr lang="en-US" baseline="30000" dirty="0" smtClean="0">
              <a:latin typeface="Franklin Gothic Demi Cond" panose="020B0706030402020204" pitchFamily="34" charset="0"/>
            </a:rPr>
            <a:t>th</a:t>
          </a:r>
          <a:r>
            <a:rPr lang="en-US" dirty="0" smtClean="0">
              <a:latin typeface="Franklin Gothic Demi Cond" panose="020B0706030402020204" pitchFamily="34" charset="0"/>
            </a:rPr>
            <a:t> FC Report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FB5246F-55C3-48FD-98EE-1EC2CE5BF388}" type="parTrans" cxnId="{2008CD74-FEC1-4BAD-81C7-117CCBA6529C}">
      <dgm:prSet/>
      <dgm:spPr/>
      <dgm:t>
        <a:bodyPr/>
        <a:lstStyle/>
        <a:p>
          <a:endParaRPr lang="en-US"/>
        </a:p>
      </dgm:t>
    </dgm:pt>
    <dgm:pt modelId="{CDDBE3BE-6E2F-484C-8919-400BAD3C611A}" type="sibTrans" cxnId="{2008CD74-FEC1-4BAD-81C7-117CCBA6529C}">
      <dgm:prSet/>
      <dgm:spPr/>
      <dgm:t>
        <a:bodyPr/>
        <a:lstStyle/>
        <a:p>
          <a:endParaRPr lang="en-US"/>
        </a:p>
      </dgm:t>
    </dgm:pt>
    <dgm:pt modelId="{9DBC4820-1301-4FCA-8D3E-AD5AF0C3962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1.Tax devolution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78B6208-9662-4A77-90EA-4EC5A4A19ACB}" type="parTrans" cxnId="{4F2BD256-61FD-4221-9FD9-01AF4CF44578}">
      <dgm:prSet/>
      <dgm:spPr/>
      <dgm:t>
        <a:bodyPr/>
        <a:lstStyle/>
        <a:p>
          <a:endParaRPr lang="en-US"/>
        </a:p>
      </dgm:t>
    </dgm:pt>
    <dgm:pt modelId="{550C432F-B92B-486D-84B5-6725B137FC54}" type="sibTrans" cxnId="{4F2BD256-61FD-4221-9FD9-01AF4CF44578}">
      <dgm:prSet/>
      <dgm:spPr/>
      <dgm:t>
        <a:bodyPr/>
        <a:lstStyle/>
        <a:p>
          <a:endParaRPr lang="en-US"/>
        </a:p>
      </dgm:t>
    </dgm:pt>
    <dgm:pt modelId="{BEB4EED0-4817-4391-A3FF-A04F505F126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4.Others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D5FCB51-4E84-41B3-B370-C22AE9898D70}" type="parTrans" cxnId="{86A90863-4037-463E-B5BF-59A6237F1E3A}">
      <dgm:prSet/>
      <dgm:spPr/>
      <dgm:t>
        <a:bodyPr/>
        <a:lstStyle/>
        <a:p>
          <a:endParaRPr lang="en-US"/>
        </a:p>
      </dgm:t>
    </dgm:pt>
    <dgm:pt modelId="{852458D0-1DEF-49CD-AD38-A8FFAFE66513}" type="sibTrans" cxnId="{86A90863-4037-463E-B5BF-59A6237F1E3A}">
      <dgm:prSet/>
      <dgm:spPr/>
      <dgm:t>
        <a:bodyPr/>
        <a:lstStyle/>
        <a:p>
          <a:endParaRPr lang="en-US"/>
        </a:p>
      </dgm:t>
    </dgm:pt>
    <dgm:pt modelId="{2873628D-5BDF-4AA5-B357-BDA9213C3E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3.Grant-in-Aid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03268DF-4246-49EB-8FEA-4C89C4D6E4A0}" type="parTrans" cxnId="{5D47A3CD-4311-4D6B-99A4-0CA71270C1C2}">
      <dgm:prSet/>
      <dgm:spPr/>
      <dgm:t>
        <a:bodyPr/>
        <a:lstStyle/>
        <a:p>
          <a:endParaRPr lang="en-US"/>
        </a:p>
      </dgm:t>
    </dgm:pt>
    <dgm:pt modelId="{03802B66-8DB1-4B11-B28A-9E5E04A559FA}" type="sibTrans" cxnId="{5D47A3CD-4311-4D6B-99A4-0CA71270C1C2}">
      <dgm:prSet/>
      <dgm:spPr/>
      <dgm:t>
        <a:bodyPr/>
        <a:lstStyle/>
        <a:p>
          <a:endParaRPr lang="en-US"/>
        </a:p>
      </dgm:t>
    </dgm:pt>
    <dgm:pt modelId="{45FDC82A-D15D-4FAD-91EF-0D9DFEF84AA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Vertical (42%)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9EEB724F-D800-480B-957A-C4B644BB362D}" type="parTrans" cxnId="{4E836FD1-28AE-423D-9F31-DEDBE8773D3D}">
      <dgm:prSet/>
      <dgm:spPr/>
      <dgm:t>
        <a:bodyPr/>
        <a:lstStyle/>
        <a:p>
          <a:endParaRPr lang="en-US"/>
        </a:p>
      </dgm:t>
    </dgm:pt>
    <dgm:pt modelId="{45C10108-E9C3-4900-8F00-0F7598EE34C2}" type="sibTrans" cxnId="{4E836FD1-28AE-423D-9F31-DEDBE8773D3D}">
      <dgm:prSet/>
      <dgm:spPr/>
      <dgm:t>
        <a:bodyPr/>
        <a:lstStyle/>
        <a:p>
          <a:endParaRPr lang="en-US"/>
        </a:p>
      </dgm:t>
    </dgm:pt>
    <dgm:pt modelId="{26E65B95-F7F0-4E41-9BD1-7F755883BDCC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Horizontal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51880EC5-082E-48A0-924A-5860F6BF5131}" type="parTrans" cxnId="{212CC79E-750D-4CC8-B241-04DE52E160EC}">
      <dgm:prSet/>
      <dgm:spPr/>
      <dgm:t>
        <a:bodyPr/>
        <a:lstStyle/>
        <a:p>
          <a:endParaRPr lang="en-US"/>
        </a:p>
      </dgm:t>
    </dgm:pt>
    <dgm:pt modelId="{C6B1D393-7883-49B0-829C-C66930D33BF3}" type="sibTrans" cxnId="{212CC79E-750D-4CC8-B241-04DE52E160EC}">
      <dgm:prSet/>
      <dgm:spPr/>
      <dgm:t>
        <a:bodyPr/>
        <a:lstStyle/>
        <a:p>
          <a:endParaRPr lang="en-US"/>
        </a:p>
      </dgm:t>
    </dgm:pt>
    <dgm:pt modelId="{1161E4F4-80A5-4B55-B98D-C22D5C542C5F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2.PRI-SFC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21C401E-AF52-4DA5-B0F3-DCF144606C86}" type="parTrans" cxnId="{C7662A47-7CF7-4802-A8ED-7362946E628A}">
      <dgm:prSet/>
      <dgm:spPr/>
      <dgm:t>
        <a:bodyPr/>
        <a:lstStyle/>
        <a:p>
          <a:endParaRPr lang="en-US"/>
        </a:p>
      </dgm:t>
    </dgm:pt>
    <dgm:pt modelId="{4265CA6F-CC7D-4259-8627-3567AB61195A}" type="sibTrans" cxnId="{C7662A47-7CF7-4802-A8ED-7362946E628A}">
      <dgm:prSet/>
      <dgm:spPr/>
    </dgm:pt>
    <dgm:pt modelId="{31B8FCD7-7105-4484-A27B-4ED3C980953D}" type="pres">
      <dgm:prSet presAssocID="{526CE006-9E23-45E3-814A-4359A7041B8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BA2DF-DB3E-4868-8C31-E81306F56A65}" type="pres">
      <dgm:prSet presAssocID="{14B657F7-02AD-4E71-AD52-05C7281E1864}" presName="root1" presStyleCnt="0"/>
      <dgm:spPr/>
    </dgm:pt>
    <dgm:pt modelId="{0201FACD-1506-4945-897D-4A13F83B0D5B}" type="pres">
      <dgm:prSet presAssocID="{14B657F7-02AD-4E71-AD52-05C7281E18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3C2CD5-5DAF-4C5A-810E-06A077ABF50F}" type="pres">
      <dgm:prSet presAssocID="{14B657F7-02AD-4E71-AD52-05C7281E1864}" presName="level2hierChild" presStyleCnt="0"/>
      <dgm:spPr/>
    </dgm:pt>
    <dgm:pt modelId="{0692DAAF-0659-4D96-A2FE-D820C6389574}" type="pres">
      <dgm:prSet presAssocID="{278B6208-9662-4A77-90EA-4EC5A4A19AC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3E9895DA-53AA-4057-A374-FCC97CF41CBF}" type="pres">
      <dgm:prSet presAssocID="{278B6208-9662-4A77-90EA-4EC5A4A19A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1EB8D39-758F-4407-9F0D-FBFC411FDA05}" type="pres">
      <dgm:prSet presAssocID="{9DBC4820-1301-4FCA-8D3E-AD5AF0C39623}" presName="root2" presStyleCnt="0"/>
      <dgm:spPr/>
    </dgm:pt>
    <dgm:pt modelId="{F144DDD9-1BCF-42A9-91E4-A29A1868F942}" type="pres">
      <dgm:prSet presAssocID="{9DBC4820-1301-4FCA-8D3E-AD5AF0C3962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F18BD-0DBA-4E19-ADF3-E72E325AAD16}" type="pres">
      <dgm:prSet presAssocID="{9DBC4820-1301-4FCA-8D3E-AD5AF0C39623}" presName="level3hierChild" presStyleCnt="0"/>
      <dgm:spPr/>
    </dgm:pt>
    <dgm:pt modelId="{D615AFBD-2C2A-4E1E-A393-554EE34696B4}" type="pres">
      <dgm:prSet presAssocID="{9EEB724F-D800-480B-957A-C4B644BB362D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64B49D41-68ED-4403-A352-4D862F183FF1}" type="pres">
      <dgm:prSet presAssocID="{9EEB724F-D800-480B-957A-C4B644BB362D}" presName="connTx" presStyleLbl="parChTrans1D3" presStyleIdx="0" presStyleCnt="2"/>
      <dgm:spPr/>
      <dgm:t>
        <a:bodyPr/>
        <a:lstStyle/>
        <a:p>
          <a:endParaRPr lang="en-US"/>
        </a:p>
      </dgm:t>
    </dgm:pt>
    <dgm:pt modelId="{F85D171A-5D9D-47E4-A53B-C82F034B428F}" type="pres">
      <dgm:prSet presAssocID="{45FDC82A-D15D-4FAD-91EF-0D9DFEF84AA3}" presName="root2" presStyleCnt="0"/>
      <dgm:spPr/>
    </dgm:pt>
    <dgm:pt modelId="{4DA8290D-E7EA-4DD0-A605-7B291BFC2DF2}" type="pres">
      <dgm:prSet presAssocID="{45FDC82A-D15D-4FAD-91EF-0D9DFEF84AA3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89B21C-6B38-4ADF-B691-40A56A5A3118}" type="pres">
      <dgm:prSet presAssocID="{45FDC82A-D15D-4FAD-91EF-0D9DFEF84AA3}" presName="level3hierChild" presStyleCnt="0"/>
      <dgm:spPr/>
    </dgm:pt>
    <dgm:pt modelId="{D999EA4B-0727-4FD4-9C75-6ECA81F8A058}" type="pres">
      <dgm:prSet presAssocID="{51880EC5-082E-48A0-924A-5860F6BF5131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EB6C3E1D-9A33-4BC1-BCBB-60AE38E5C3BA}" type="pres">
      <dgm:prSet presAssocID="{51880EC5-082E-48A0-924A-5860F6BF5131}" presName="connTx" presStyleLbl="parChTrans1D3" presStyleIdx="1" presStyleCnt="2"/>
      <dgm:spPr/>
      <dgm:t>
        <a:bodyPr/>
        <a:lstStyle/>
        <a:p>
          <a:endParaRPr lang="en-US"/>
        </a:p>
      </dgm:t>
    </dgm:pt>
    <dgm:pt modelId="{161C0ECD-9C5E-438B-8420-E3DA38526AA6}" type="pres">
      <dgm:prSet presAssocID="{26E65B95-F7F0-4E41-9BD1-7F755883BDCC}" presName="root2" presStyleCnt="0"/>
      <dgm:spPr/>
    </dgm:pt>
    <dgm:pt modelId="{A5169A48-9854-4D40-BA4B-32EC02500E4D}" type="pres">
      <dgm:prSet presAssocID="{26E65B95-F7F0-4E41-9BD1-7F755883BDCC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0FD4F0-A7AA-46D8-817C-B805C5929579}" type="pres">
      <dgm:prSet presAssocID="{26E65B95-F7F0-4E41-9BD1-7F755883BDCC}" presName="level3hierChild" presStyleCnt="0"/>
      <dgm:spPr/>
    </dgm:pt>
    <dgm:pt modelId="{717843D9-B720-49DB-BB02-34F0263E669B}" type="pres">
      <dgm:prSet presAssocID="{421C401E-AF52-4DA5-B0F3-DCF144606C8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21E1CC02-8D27-4581-B444-4586B324F5D8}" type="pres">
      <dgm:prSet presAssocID="{421C401E-AF52-4DA5-B0F3-DCF144606C8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58207992-CE27-4677-A126-54B15183B50E}" type="pres">
      <dgm:prSet presAssocID="{1161E4F4-80A5-4B55-B98D-C22D5C542C5F}" presName="root2" presStyleCnt="0"/>
      <dgm:spPr/>
    </dgm:pt>
    <dgm:pt modelId="{E04B3BF0-EBCE-4CA4-B5BA-492BA8BE0132}" type="pres">
      <dgm:prSet presAssocID="{1161E4F4-80A5-4B55-B98D-C22D5C542C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1945C7-B21E-4C9D-8CBC-3A0E32C1D573}" type="pres">
      <dgm:prSet presAssocID="{1161E4F4-80A5-4B55-B98D-C22D5C542C5F}" presName="level3hierChild" presStyleCnt="0"/>
      <dgm:spPr/>
    </dgm:pt>
    <dgm:pt modelId="{6F9EBA35-621E-4959-9BA8-8AC752DA5276}" type="pres">
      <dgm:prSet presAssocID="{003268DF-4246-49EB-8FEA-4C89C4D6E4A0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C63DC05E-0FBF-4ABE-A554-F420F6D00CCB}" type="pres">
      <dgm:prSet presAssocID="{003268DF-4246-49EB-8FEA-4C89C4D6E4A0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43FFF12-EDBF-42D2-867B-66D56BAD1418}" type="pres">
      <dgm:prSet presAssocID="{2873628D-5BDF-4AA5-B357-BDA9213C3E78}" presName="root2" presStyleCnt="0"/>
      <dgm:spPr/>
    </dgm:pt>
    <dgm:pt modelId="{5E51EFDA-984E-4712-850F-57CCD350177F}" type="pres">
      <dgm:prSet presAssocID="{2873628D-5BDF-4AA5-B357-BDA9213C3E7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B728-DA60-48AB-A141-06B7822F5F4C}" type="pres">
      <dgm:prSet presAssocID="{2873628D-5BDF-4AA5-B357-BDA9213C3E78}" presName="level3hierChild" presStyleCnt="0"/>
      <dgm:spPr/>
    </dgm:pt>
    <dgm:pt modelId="{16479B75-5900-4036-BD13-F21311F37866}" type="pres">
      <dgm:prSet presAssocID="{2D5FCB51-4E84-41B3-B370-C22AE9898D70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F0576D6-6703-4B3D-BFBC-6B50F640CD76}" type="pres">
      <dgm:prSet presAssocID="{2D5FCB51-4E84-41B3-B370-C22AE9898D7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CE9F74A6-D99F-4C36-A3AA-B006980E1605}" type="pres">
      <dgm:prSet presAssocID="{BEB4EED0-4817-4391-A3FF-A04F505F126D}" presName="root2" presStyleCnt="0"/>
      <dgm:spPr/>
    </dgm:pt>
    <dgm:pt modelId="{244AA668-A0B8-4D50-BA8C-7E5DCA051DDC}" type="pres">
      <dgm:prSet presAssocID="{BEB4EED0-4817-4391-A3FF-A04F505F126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BAB8B6-7E8B-4CC1-B35B-F653AA1B5A64}" type="pres">
      <dgm:prSet presAssocID="{BEB4EED0-4817-4391-A3FF-A04F505F126D}" presName="level3hierChild" presStyleCnt="0"/>
      <dgm:spPr/>
    </dgm:pt>
  </dgm:ptLst>
  <dgm:cxnLst>
    <dgm:cxn modelId="{41C92DE5-2F3F-492C-802C-4C38CDB6B9AC}" type="presOf" srcId="{9EEB724F-D800-480B-957A-C4B644BB362D}" destId="{64B49D41-68ED-4403-A352-4D862F183FF1}" srcOrd="1" destOrd="0" presId="urn:microsoft.com/office/officeart/2008/layout/HorizontalMultiLevelHierarchy"/>
    <dgm:cxn modelId="{88B93817-59C0-40B2-8B75-EE527EC2ECF6}" type="presOf" srcId="{278B6208-9662-4A77-90EA-4EC5A4A19ACB}" destId="{3E9895DA-53AA-4057-A374-FCC97CF41CBF}" srcOrd="1" destOrd="0" presId="urn:microsoft.com/office/officeart/2008/layout/HorizontalMultiLevelHierarchy"/>
    <dgm:cxn modelId="{6B5E5706-21E4-4F79-92C0-5E6F03DDBA65}" type="presOf" srcId="{51880EC5-082E-48A0-924A-5860F6BF5131}" destId="{EB6C3E1D-9A33-4BC1-BCBB-60AE38E5C3BA}" srcOrd="1" destOrd="0" presId="urn:microsoft.com/office/officeart/2008/layout/HorizontalMultiLevelHierarchy"/>
    <dgm:cxn modelId="{DCFCDE19-013E-4083-B6C7-CE9962A2A687}" type="presOf" srcId="{51880EC5-082E-48A0-924A-5860F6BF5131}" destId="{D999EA4B-0727-4FD4-9C75-6ECA81F8A058}" srcOrd="0" destOrd="0" presId="urn:microsoft.com/office/officeart/2008/layout/HorizontalMultiLevelHierarchy"/>
    <dgm:cxn modelId="{A68DCA14-EF19-4FC4-AA7F-7CE24176E453}" type="presOf" srcId="{1161E4F4-80A5-4B55-B98D-C22D5C542C5F}" destId="{E04B3BF0-EBCE-4CA4-B5BA-492BA8BE0132}" srcOrd="0" destOrd="0" presId="urn:microsoft.com/office/officeart/2008/layout/HorizontalMultiLevelHierarchy"/>
    <dgm:cxn modelId="{75D2477E-D434-4C38-80E2-B602272EE1AD}" type="presOf" srcId="{26E65B95-F7F0-4E41-9BD1-7F755883BDCC}" destId="{A5169A48-9854-4D40-BA4B-32EC02500E4D}" srcOrd="0" destOrd="0" presId="urn:microsoft.com/office/officeart/2008/layout/HorizontalMultiLevelHierarchy"/>
    <dgm:cxn modelId="{2008CD74-FEC1-4BAD-81C7-117CCBA6529C}" srcId="{526CE006-9E23-45E3-814A-4359A7041B86}" destId="{14B657F7-02AD-4E71-AD52-05C7281E1864}" srcOrd="0" destOrd="0" parTransId="{0FB5246F-55C3-48FD-98EE-1EC2CE5BF388}" sibTransId="{CDDBE3BE-6E2F-484C-8919-400BAD3C611A}"/>
    <dgm:cxn modelId="{C7662A47-7CF7-4802-A8ED-7362946E628A}" srcId="{14B657F7-02AD-4E71-AD52-05C7281E1864}" destId="{1161E4F4-80A5-4B55-B98D-C22D5C542C5F}" srcOrd="1" destOrd="0" parTransId="{421C401E-AF52-4DA5-B0F3-DCF144606C86}" sibTransId="{4265CA6F-CC7D-4259-8627-3567AB61195A}"/>
    <dgm:cxn modelId="{68FB1621-EC96-433D-99C2-FEB803DAE1B7}" type="presOf" srcId="{421C401E-AF52-4DA5-B0F3-DCF144606C86}" destId="{21E1CC02-8D27-4581-B444-4586B324F5D8}" srcOrd="1" destOrd="0" presId="urn:microsoft.com/office/officeart/2008/layout/HorizontalMultiLevelHierarchy"/>
    <dgm:cxn modelId="{7C0C97E1-6E4D-4642-92A6-BF548E3CE26F}" type="presOf" srcId="{278B6208-9662-4A77-90EA-4EC5A4A19ACB}" destId="{0692DAAF-0659-4D96-A2FE-D820C6389574}" srcOrd="0" destOrd="0" presId="urn:microsoft.com/office/officeart/2008/layout/HorizontalMultiLevelHierarchy"/>
    <dgm:cxn modelId="{4E836FD1-28AE-423D-9F31-DEDBE8773D3D}" srcId="{9DBC4820-1301-4FCA-8D3E-AD5AF0C39623}" destId="{45FDC82A-D15D-4FAD-91EF-0D9DFEF84AA3}" srcOrd="0" destOrd="0" parTransId="{9EEB724F-D800-480B-957A-C4B644BB362D}" sibTransId="{45C10108-E9C3-4900-8F00-0F7598EE34C2}"/>
    <dgm:cxn modelId="{11D7F7CE-71B4-46FF-8A08-27A40A289486}" type="presOf" srcId="{45FDC82A-D15D-4FAD-91EF-0D9DFEF84AA3}" destId="{4DA8290D-E7EA-4DD0-A605-7B291BFC2DF2}" srcOrd="0" destOrd="0" presId="urn:microsoft.com/office/officeart/2008/layout/HorizontalMultiLevelHierarchy"/>
    <dgm:cxn modelId="{53E97BA9-EC39-4AAC-9F6C-5B8051DF1DBA}" type="presOf" srcId="{BEB4EED0-4817-4391-A3FF-A04F505F126D}" destId="{244AA668-A0B8-4D50-BA8C-7E5DCA051DDC}" srcOrd="0" destOrd="0" presId="urn:microsoft.com/office/officeart/2008/layout/HorizontalMultiLevelHierarchy"/>
    <dgm:cxn modelId="{A1246442-343E-4F84-83E4-61BC067521D5}" type="presOf" srcId="{9EEB724F-D800-480B-957A-C4B644BB362D}" destId="{D615AFBD-2C2A-4E1E-A393-554EE34696B4}" srcOrd="0" destOrd="0" presId="urn:microsoft.com/office/officeart/2008/layout/HorizontalMultiLevelHierarchy"/>
    <dgm:cxn modelId="{36254BF5-934F-43EF-8D44-25116BED1B36}" type="presOf" srcId="{14B657F7-02AD-4E71-AD52-05C7281E1864}" destId="{0201FACD-1506-4945-897D-4A13F83B0D5B}" srcOrd="0" destOrd="0" presId="urn:microsoft.com/office/officeart/2008/layout/HorizontalMultiLevelHierarchy"/>
    <dgm:cxn modelId="{212CC79E-750D-4CC8-B241-04DE52E160EC}" srcId="{9DBC4820-1301-4FCA-8D3E-AD5AF0C39623}" destId="{26E65B95-F7F0-4E41-9BD1-7F755883BDCC}" srcOrd="1" destOrd="0" parTransId="{51880EC5-082E-48A0-924A-5860F6BF5131}" sibTransId="{C6B1D393-7883-49B0-829C-C66930D33BF3}"/>
    <dgm:cxn modelId="{50BC8533-8358-418E-9CEE-229B68DEE6A5}" type="presOf" srcId="{003268DF-4246-49EB-8FEA-4C89C4D6E4A0}" destId="{6F9EBA35-621E-4959-9BA8-8AC752DA5276}" srcOrd="0" destOrd="0" presId="urn:microsoft.com/office/officeart/2008/layout/HorizontalMultiLevelHierarchy"/>
    <dgm:cxn modelId="{5D47A3CD-4311-4D6B-99A4-0CA71270C1C2}" srcId="{14B657F7-02AD-4E71-AD52-05C7281E1864}" destId="{2873628D-5BDF-4AA5-B357-BDA9213C3E78}" srcOrd="2" destOrd="0" parTransId="{003268DF-4246-49EB-8FEA-4C89C4D6E4A0}" sibTransId="{03802B66-8DB1-4B11-B28A-9E5E04A559FA}"/>
    <dgm:cxn modelId="{5529EDCE-4A35-4EB6-ADB7-4293B183FBF5}" type="presOf" srcId="{9DBC4820-1301-4FCA-8D3E-AD5AF0C39623}" destId="{F144DDD9-1BCF-42A9-91E4-A29A1868F942}" srcOrd="0" destOrd="0" presId="urn:microsoft.com/office/officeart/2008/layout/HorizontalMultiLevelHierarchy"/>
    <dgm:cxn modelId="{964A8024-147B-4377-914A-BDB680AC7B86}" type="presOf" srcId="{526CE006-9E23-45E3-814A-4359A7041B86}" destId="{31B8FCD7-7105-4484-A27B-4ED3C980953D}" srcOrd="0" destOrd="0" presId="urn:microsoft.com/office/officeart/2008/layout/HorizontalMultiLevelHierarchy"/>
    <dgm:cxn modelId="{7BC361A2-0177-4A81-9580-031FEA7768AB}" type="presOf" srcId="{2D5FCB51-4E84-41B3-B370-C22AE9898D70}" destId="{16479B75-5900-4036-BD13-F21311F37866}" srcOrd="0" destOrd="0" presId="urn:microsoft.com/office/officeart/2008/layout/HorizontalMultiLevelHierarchy"/>
    <dgm:cxn modelId="{4F2BD256-61FD-4221-9FD9-01AF4CF44578}" srcId="{14B657F7-02AD-4E71-AD52-05C7281E1864}" destId="{9DBC4820-1301-4FCA-8D3E-AD5AF0C39623}" srcOrd="0" destOrd="0" parTransId="{278B6208-9662-4A77-90EA-4EC5A4A19ACB}" sibTransId="{550C432F-B92B-486D-84B5-6725B137FC54}"/>
    <dgm:cxn modelId="{901C8680-F221-4D73-BDC4-97E1CDE1840F}" type="presOf" srcId="{003268DF-4246-49EB-8FEA-4C89C4D6E4A0}" destId="{C63DC05E-0FBF-4ABE-A554-F420F6D00CCB}" srcOrd="1" destOrd="0" presId="urn:microsoft.com/office/officeart/2008/layout/HorizontalMultiLevelHierarchy"/>
    <dgm:cxn modelId="{86A90863-4037-463E-B5BF-59A6237F1E3A}" srcId="{14B657F7-02AD-4E71-AD52-05C7281E1864}" destId="{BEB4EED0-4817-4391-A3FF-A04F505F126D}" srcOrd="3" destOrd="0" parTransId="{2D5FCB51-4E84-41B3-B370-C22AE9898D70}" sibTransId="{852458D0-1DEF-49CD-AD38-A8FFAFE66513}"/>
    <dgm:cxn modelId="{FFD4068F-117E-40B3-A57E-7551822A774E}" type="presOf" srcId="{2873628D-5BDF-4AA5-B357-BDA9213C3E78}" destId="{5E51EFDA-984E-4712-850F-57CCD350177F}" srcOrd="0" destOrd="0" presId="urn:microsoft.com/office/officeart/2008/layout/HorizontalMultiLevelHierarchy"/>
    <dgm:cxn modelId="{24C5EFF7-1D54-48B8-B00A-951E6C0CC7D1}" type="presOf" srcId="{2D5FCB51-4E84-41B3-B370-C22AE9898D70}" destId="{6F0576D6-6703-4B3D-BFBC-6B50F640CD76}" srcOrd="1" destOrd="0" presId="urn:microsoft.com/office/officeart/2008/layout/HorizontalMultiLevelHierarchy"/>
    <dgm:cxn modelId="{31FDBA2B-949F-48BE-9C59-79B894F8894A}" type="presOf" srcId="{421C401E-AF52-4DA5-B0F3-DCF144606C86}" destId="{717843D9-B720-49DB-BB02-34F0263E669B}" srcOrd="0" destOrd="0" presId="urn:microsoft.com/office/officeart/2008/layout/HorizontalMultiLevelHierarchy"/>
    <dgm:cxn modelId="{0CC34534-33D8-47C5-A768-3CEC13F1209B}" type="presParOf" srcId="{31B8FCD7-7105-4484-A27B-4ED3C980953D}" destId="{CFBBA2DF-DB3E-4868-8C31-E81306F56A65}" srcOrd="0" destOrd="0" presId="urn:microsoft.com/office/officeart/2008/layout/HorizontalMultiLevelHierarchy"/>
    <dgm:cxn modelId="{1EA348A1-5E02-47D1-90E3-DCA0420579FE}" type="presParOf" srcId="{CFBBA2DF-DB3E-4868-8C31-E81306F56A65}" destId="{0201FACD-1506-4945-897D-4A13F83B0D5B}" srcOrd="0" destOrd="0" presId="urn:microsoft.com/office/officeart/2008/layout/HorizontalMultiLevelHierarchy"/>
    <dgm:cxn modelId="{61673786-F52C-4104-BD96-9143BD89A37F}" type="presParOf" srcId="{CFBBA2DF-DB3E-4868-8C31-E81306F56A65}" destId="{343C2CD5-5DAF-4C5A-810E-06A077ABF50F}" srcOrd="1" destOrd="0" presId="urn:microsoft.com/office/officeart/2008/layout/HorizontalMultiLevelHierarchy"/>
    <dgm:cxn modelId="{45C4C841-0210-447D-B711-DBE938719B30}" type="presParOf" srcId="{343C2CD5-5DAF-4C5A-810E-06A077ABF50F}" destId="{0692DAAF-0659-4D96-A2FE-D820C6389574}" srcOrd="0" destOrd="0" presId="urn:microsoft.com/office/officeart/2008/layout/HorizontalMultiLevelHierarchy"/>
    <dgm:cxn modelId="{D9E61E84-8D33-4A14-8B66-70531D89BBE1}" type="presParOf" srcId="{0692DAAF-0659-4D96-A2FE-D820C6389574}" destId="{3E9895DA-53AA-4057-A374-FCC97CF41CBF}" srcOrd="0" destOrd="0" presId="urn:microsoft.com/office/officeart/2008/layout/HorizontalMultiLevelHierarchy"/>
    <dgm:cxn modelId="{29E6D3AD-8984-4E43-8ADD-4813855AD7E7}" type="presParOf" srcId="{343C2CD5-5DAF-4C5A-810E-06A077ABF50F}" destId="{81EB8D39-758F-4407-9F0D-FBFC411FDA05}" srcOrd="1" destOrd="0" presId="urn:microsoft.com/office/officeart/2008/layout/HorizontalMultiLevelHierarchy"/>
    <dgm:cxn modelId="{78A46A9B-0C69-475F-9BB4-0AF956AFF853}" type="presParOf" srcId="{81EB8D39-758F-4407-9F0D-FBFC411FDA05}" destId="{F144DDD9-1BCF-42A9-91E4-A29A1868F942}" srcOrd="0" destOrd="0" presId="urn:microsoft.com/office/officeart/2008/layout/HorizontalMultiLevelHierarchy"/>
    <dgm:cxn modelId="{BF92700F-A225-41FC-8937-B6A276B3B147}" type="presParOf" srcId="{81EB8D39-758F-4407-9F0D-FBFC411FDA05}" destId="{D68F18BD-0DBA-4E19-ADF3-E72E325AAD16}" srcOrd="1" destOrd="0" presId="urn:microsoft.com/office/officeart/2008/layout/HorizontalMultiLevelHierarchy"/>
    <dgm:cxn modelId="{1F13FAFA-D4EC-41C1-8D8F-4D5147C6B016}" type="presParOf" srcId="{D68F18BD-0DBA-4E19-ADF3-E72E325AAD16}" destId="{D615AFBD-2C2A-4E1E-A393-554EE34696B4}" srcOrd="0" destOrd="0" presId="urn:microsoft.com/office/officeart/2008/layout/HorizontalMultiLevelHierarchy"/>
    <dgm:cxn modelId="{A9FF4EA8-89A1-4872-BA19-859B96A924C0}" type="presParOf" srcId="{D615AFBD-2C2A-4E1E-A393-554EE34696B4}" destId="{64B49D41-68ED-4403-A352-4D862F183FF1}" srcOrd="0" destOrd="0" presId="urn:microsoft.com/office/officeart/2008/layout/HorizontalMultiLevelHierarchy"/>
    <dgm:cxn modelId="{BB6F9125-CC92-4BE2-BCE1-EBD91A7A8C24}" type="presParOf" srcId="{D68F18BD-0DBA-4E19-ADF3-E72E325AAD16}" destId="{F85D171A-5D9D-47E4-A53B-C82F034B428F}" srcOrd="1" destOrd="0" presId="urn:microsoft.com/office/officeart/2008/layout/HorizontalMultiLevelHierarchy"/>
    <dgm:cxn modelId="{0CD9F756-DE72-4863-B0AA-2F430488ACC1}" type="presParOf" srcId="{F85D171A-5D9D-47E4-A53B-C82F034B428F}" destId="{4DA8290D-E7EA-4DD0-A605-7B291BFC2DF2}" srcOrd="0" destOrd="0" presId="urn:microsoft.com/office/officeart/2008/layout/HorizontalMultiLevelHierarchy"/>
    <dgm:cxn modelId="{60095540-F2C7-4E12-A97F-C6CB531ED22E}" type="presParOf" srcId="{F85D171A-5D9D-47E4-A53B-C82F034B428F}" destId="{2689B21C-6B38-4ADF-B691-40A56A5A3118}" srcOrd="1" destOrd="0" presId="urn:microsoft.com/office/officeart/2008/layout/HorizontalMultiLevelHierarchy"/>
    <dgm:cxn modelId="{80E3FC81-F959-4AFA-ADAC-B2D2A5FCB142}" type="presParOf" srcId="{D68F18BD-0DBA-4E19-ADF3-E72E325AAD16}" destId="{D999EA4B-0727-4FD4-9C75-6ECA81F8A058}" srcOrd="2" destOrd="0" presId="urn:microsoft.com/office/officeart/2008/layout/HorizontalMultiLevelHierarchy"/>
    <dgm:cxn modelId="{23181E23-62ED-444A-8D60-B0345B852E7B}" type="presParOf" srcId="{D999EA4B-0727-4FD4-9C75-6ECA81F8A058}" destId="{EB6C3E1D-9A33-4BC1-BCBB-60AE38E5C3BA}" srcOrd="0" destOrd="0" presId="urn:microsoft.com/office/officeart/2008/layout/HorizontalMultiLevelHierarchy"/>
    <dgm:cxn modelId="{C4598B3A-2CF4-4C0B-AB12-61648D2315D3}" type="presParOf" srcId="{D68F18BD-0DBA-4E19-ADF3-E72E325AAD16}" destId="{161C0ECD-9C5E-438B-8420-E3DA38526AA6}" srcOrd="3" destOrd="0" presId="urn:microsoft.com/office/officeart/2008/layout/HorizontalMultiLevelHierarchy"/>
    <dgm:cxn modelId="{BB2594A1-855B-4DC6-B358-85A988D21535}" type="presParOf" srcId="{161C0ECD-9C5E-438B-8420-E3DA38526AA6}" destId="{A5169A48-9854-4D40-BA4B-32EC02500E4D}" srcOrd="0" destOrd="0" presId="urn:microsoft.com/office/officeart/2008/layout/HorizontalMultiLevelHierarchy"/>
    <dgm:cxn modelId="{CC668645-1717-4866-B579-FBEB5C0EAA93}" type="presParOf" srcId="{161C0ECD-9C5E-438B-8420-E3DA38526AA6}" destId="{E90FD4F0-A7AA-46D8-817C-B805C5929579}" srcOrd="1" destOrd="0" presId="urn:microsoft.com/office/officeart/2008/layout/HorizontalMultiLevelHierarchy"/>
    <dgm:cxn modelId="{D9B37D0A-FC79-4B3A-8CC8-77929E9FFA49}" type="presParOf" srcId="{343C2CD5-5DAF-4C5A-810E-06A077ABF50F}" destId="{717843D9-B720-49DB-BB02-34F0263E669B}" srcOrd="2" destOrd="0" presId="urn:microsoft.com/office/officeart/2008/layout/HorizontalMultiLevelHierarchy"/>
    <dgm:cxn modelId="{9F01CF33-2AED-4A91-9002-9BEE859EE127}" type="presParOf" srcId="{717843D9-B720-49DB-BB02-34F0263E669B}" destId="{21E1CC02-8D27-4581-B444-4586B324F5D8}" srcOrd="0" destOrd="0" presId="urn:microsoft.com/office/officeart/2008/layout/HorizontalMultiLevelHierarchy"/>
    <dgm:cxn modelId="{160DBBA6-F224-4AF9-B141-7C2AA5319246}" type="presParOf" srcId="{343C2CD5-5DAF-4C5A-810E-06A077ABF50F}" destId="{58207992-CE27-4677-A126-54B15183B50E}" srcOrd="3" destOrd="0" presId="urn:microsoft.com/office/officeart/2008/layout/HorizontalMultiLevelHierarchy"/>
    <dgm:cxn modelId="{C24444E5-C20A-420A-B994-A7E1020EC575}" type="presParOf" srcId="{58207992-CE27-4677-A126-54B15183B50E}" destId="{E04B3BF0-EBCE-4CA4-B5BA-492BA8BE0132}" srcOrd="0" destOrd="0" presId="urn:microsoft.com/office/officeart/2008/layout/HorizontalMultiLevelHierarchy"/>
    <dgm:cxn modelId="{031C284B-92D9-4BF9-BB62-181CF62DDEC2}" type="presParOf" srcId="{58207992-CE27-4677-A126-54B15183B50E}" destId="{C51945C7-B21E-4C9D-8CBC-3A0E32C1D573}" srcOrd="1" destOrd="0" presId="urn:microsoft.com/office/officeart/2008/layout/HorizontalMultiLevelHierarchy"/>
    <dgm:cxn modelId="{5AC997DB-ADCC-47E5-9E4B-20FF46F62B41}" type="presParOf" srcId="{343C2CD5-5DAF-4C5A-810E-06A077ABF50F}" destId="{6F9EBA35-621E-4959-9BA8-8AC752DA5276}" srcOrd="4" destOrd="0" presId="urn:microsoft.com/office/officeart/2008/layout/HorizontalMultiLevelHierarchy"/>
    <dgm:cxn modelId="{FA0E0E40-942C-46A9-BE1F-1951003BFF5C}" type="presParOf" srcId="{6F9EBA35-621E-4959-9BA8-8AC752DA5276}" destId="{C63DC05E-0FBF-4ABE-A554-F420F6D00CCB}" srcOrd="0" destOrd="0" presId="urn:microsoft.com/office/officeart/2008/layout/HorizontalMultiLevelHierarchy"/>
    <dgm:cxn modelId="{73E51811-34CC-4ED2-89CC-133019947BAE}" type="presParOf" srcId="{343C2CD5-5DAF-4C5A-810E-06A077ABF50F}" destId="{E43FFF12-EDBF-42D2-867B-66D56BAD1418}" srcOrd="5" destOrd="0" presId="urn:microsoft.com/office/officeart/2008/layout/HorizontalMultiLevelHierarchy"/>
    <dgm:cxn modelId="{C30D1A87-2979-4FBB-A258-3319EFE8C288}" type="presParOf" srcId="{E43FFF12-EDBF-42D2-867B-66D56BAD1418}" destId="{5E51EFDA-984E-4712-850F-57CCD350177F}" srcOrd="0" destOrd="0" presId="urn:microsoft.com/office/officeart/2008/layout/HorizontalMultiLevelHierarchy"/>
    <dgm:cxn modelId="{1F789BB8-ACC8-403C-BB4E-283A486F278C}" type="presParOf" srcId="{E43FFF12-EDBF-42D2-867B-66D56BAD1418}" destId="{24DAB728-DA60-48AB-A141-06B7822F5F4C}" srcOrd="1" destOrd="0" presId="urn:microsoft.com/office/officeart/2008/layout/HorizontalMultiLevelHierarchy"/>
    <dgm:cxn modelId="{C537309D-D1D3-4B19-803B-26CE2AC321D0}" type="presParOf" srcId="{343C2CD5-5DAF-4C5A-810E-06A077ABF50F}" destId="{16479B75-5900-4036-BD13-F21311F37866}" srcOrd="6" destOrd="0" presId="urn:microsoft.com/office/officeart/2008/layout/HorizontalMultiLevelHierarchy"/>
    <dgm:cxn modelId="{F06E5684-847F-4F62-92A3-36C363F7FE80}" type="presParOf" srcId="{16479B75-5900-4036-BD13-F21311F37866}" destId="{6F0576D6-6703-4B3D-BFBC-6B50F640CD76}" srcOrd="0" destOrd="0" presId="urn:microsoft.com/office/officeart/2008/layout/HorizontalMultiLevelHierarchy"/>
    <dgm:cxn modelId="{A779BFAC-CEEE-40E7-AF30-579D50A4F8CC}" type="presParOf" srcId="{343C2CD5-5DAF-4C5A-810E-06A077ABF50F}" destId="{CE9F74A6-D99F-4C36-A3AA-B006980E1605}" srcOrd="7" destOrd="0" presId="urn:microsoft.com/office/officeart/2008/layout/HorizontalMultiLevelHierarchy"/>
    <dgm:cxn modelId="{FD0E23F3-273C-419C-B64C-C2E85EF52964}" type="presParOf" srcId="{CE9F74A6-D99F-4C36-A3AA-B006980E1605}" destId="{244AA668-A0B8-4D50-BA8C-7E5DCA051DDC}" srcOrd="0" destOrd="0" presId="urn:microsoft.com/office/officeart/2008/layout/HorizontalMultiLevelHierarchy"/>
    <dgm:cxn modelId="{6DB25314-4462-4767-A027-C1730BF21E7E}" type="presParOf" srcId="{CE9F74A6-D99F-4C36-A3AA-B006980E1605}" destId="{42BAB8B6-7E8B-4CC1-B35B-F653AA1B5A6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C10154-54F5-4C89-AB5A-357F06D07B0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10A0E-A647-41F4-AE49-CB63C26D23F9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FC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AF05868-EA60-4A50-A659-BD07EC047D91}" type="parTrans" cxnId="{D9A530D7-AB31-4064-8B8F-3D1E2D8EE381}">
      <dgm:prSet/>
      <dgm:spPr/>
      <dgm:t>
        <a:bodyPr/>
        <a:lstStyle/>
        <a:p>
          <a:endParaRPr lang="en-US"/>
        </a:p>
      </dgm:t>
    </dgm:pt>
    <dgm:pt modelId="{521A2880-6B84-4D27-B7B9-08D7FD8D6062}" type="sibTrans" cxnId="{D9A530D7-AB31-4064-8B8F-3D1E2D8EE381}">
      <dgm:prSet/>
      <dgm:spPr/>
      <dgm:t>
        <a:bodyPr/>
        <a:lstStyle/>
        <a:p>
          <a:endParaRPr lang="en-US"/>
        </a:p>
      </dgm:t>
    </dgm:pt>
    <dgm:pt modelId="{F29DE3B2-24D7-4374-9AD7-B938F376DFFD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Tax Devolution</a:t>
          </a:r>
        </a:p>
        <a:p>
          <a:r>
            <a:rPr lang="en-US" sz="4400" dirty="0" smtClean="0">
              <a:latin typeface="Franklin Gothic Demi Cond" panose="020B0706030402020204" pitchFamily="34" charset="0"/>
            </a:rPr>
            <a:t>#280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6CFA2577-E351-44C2-B49C-85C9B8B99B29}" type="parTrans" cxnId="{19F1E00A-55AE-4CB7-8010-42DED505F96C}">
      <dgm:prSet/>
      <dgm:spPr/>
      <dgm:t>
        <a:bodyPr/>
        <a:lstStyle/>
        <a:p>
          <a:endParaRPr lang="en-US" sz="4400"/>
        </a:p>
      </dgm:t>
    </dgm:pt>
    <dgm:pt modelId="{DE1792AA-CC3A-4946-98DF-424FCDFAA34B}" type="sibTrans" cxnId="{19F1E00A-55AE-4CB7-8010-42DED505F96C}">
      <dgm:prSet/>
      <dgm:spPr/>
      <dgm:t>
        <a:bodyPr/>
        <a:lstStyle/>
        <a:p>
          <a:endParaRPr lang="en-US"/>
        </a:p>
      </dgm:t>
    </dgm:pt>
    <dgm:pt modelId="{24DC8C55-F86A-4176-B5D3-2AFD6EE68AC2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PC/FinMin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85EEA1D8-E857-4918-9A3C-7D39252EC98E}" type="parTrans" cxnId="{4B11BF3E-E11B-4B06-8B85-35BEB6EEC40F}">
      <dgm:prSet/>
      <dgm:spPr/>
      <dgm:t>
        <a:bodyPr/>
        <a:lstStyle/>
        <a:p>
          <a:endParaRPr lang="en-US"/>
        </a:p>
      </dgm:t>
    </dgm:pt>
    <dgm:pt modelId="{8CB51FB4-3EA3-4BD5-990F-56185EA62498}" type="sibTrans" cxnId="{4B11BF3E-E11B-4B06-8B85-35BEB6EEC40F}">
      <dgm:prSet/>
      <dgm:spPr/>
      <dgm:t>
        <a:bodyPr/>
        <a:lstStyle/>
        <a:p>
          <a:endParaRPr lang="en-US"/>
        </a:p>
      </dgm:t>
    </dgm:pt>
    <dgm:pt modelId="{528C5570-D059-46C8-8CEF-CC06C90246F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State Plan grants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1EFA2B30-68CE-447D-B8AA-08CC758496BA}" type="parTrans" cxnId="{8A148D8F-E024-4DCB-A8C0-E16552268F66}">
      <dgm:prSet/>
      <dgm:spPr/>
      <dgm:t>
        <a:bodyPr/>
        <a:lstStyle/>
        <a:p>
          <a:endParaRPr lang="en-US" sz="4400"/>
        </a:p>
      </dgm:t>
    </dgm:pt>
    <dgm:pt modelId="{6F4944DB-5EAB-4B6E-B2B3-2A4E05A2B76C}" type="sibTrans" cxnId="{8A148D8F-E024-4DCB-A8C0-E16552268F66}">
      <dgm:prSet/>
      <dgm:spPr/>
      <dgm:t>
        <a:bodyPr/>
        <a:lstStyle/>
        <a:p>
          <a:endParaRPr lang="en-US"/>
        </a:p>
      </dgm:t>
    </dgm:pt>
    <dgm:pt modelId="{1F7A7C3B-0125-459F-9E1C-4DDCD482A651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4400" dirty="0" smtClean="0">
              <a:latin typeface="Franklin Gothic Demi Cond" panose="020B0706030402020204" pitchFamily="34" charset="0"/>
            </a:rPr>
            <a:t>#275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7C60798-B9EE-44FB-A7E0-7C720B21CA5D}" type="parTrans" cxnId="{BBB27A76-7A21-49CD-95E2-2FBE3E6E2450}">
      <dgm:prSet/>
      <dgm:spPr/>
      <dgm:t>
        <a:bodyPr/>
        <a:lstStyle/>
        <a:p>
          <a:endParaRPr lang="en-US" sz="4400"/>
        </a:p>
      </dgm:t>
    </dgm:pt>
    <dgm:pt modelId="{480081AF-ABE3-46BB-8178-C2AE8D55F5A6}" type="sibTrans" cxnId="{BBB27A76-7A21-49CD-95E2-2FBE3E6E2450}">
      <dgm:prSet/>
      <dgm:spPr/>
      <dgm:t>
        <a:bodyPr/>
        <a:lstStyle/>
        <a:p>
          <a:endParaRPr lang="en-US"/>
        </a:p>
      </dgm:t>
    </dgm:pt>
    <dgm:pt modelId="{B66433DA-E100-4771-A729-797BA392521A}">
      <dgm:prSet phldrT="[Text]" custT="1"/>
      <dgm:spPr/>
      <dgm:t>
        <a:bodyPr/>
        <a:lstStyle/>
        <a:p>
          <a:r>
            <a:rPr lang="en-US" sz="4400" strike="sngStrike" dirty="0" smtClean="0">
              <a:latin typeface="Franklin Gothic Demi Cond" panose="020B0706030402020204" pitchFamily="34" charset="0"/>
            </a:rPr>
            <a:t>Implementing Agencies </a:t>
          </a:r>
          <a:r>
            <a:rPr lang="en-US" sz="4400" dirty="0" smtClean="0">
              <a:latin typeface="Franklin Gothic Demi Cond" panose="020B0706030402020204" pitchFamily="34" charset="0"/>
            </a:rPr>
            <a:t>(2014)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783AB46-AD5D-4129-9B21-F6DCB9EAF131}" type="parTrans" cxnId="{41426050-A8EF-4CEE-B182-A8E740AA3D67}">
      <dgm:prSet/>
      <dgm:spPr/>
      <dgm:t>
        <a:bodyPr/>
        <a:lstStyle/>
        <a:p>
          <a:endParaRPr lang="en-US" sz="4400"/>
        </a:p>
      </dgm:t>
    </dgm:pt>
    <dgm:pt modelId="{DF374110-1DEC-4DB8-AE4A-0BA999082B91}" type="sibTrans" cxnId="{41426050-A8EF-4CEE-B182-A8E740AA3D67}">
      <dgm:prSet/>
      <dgm:spPr/>
      <dgm:t>
        <a:bodyPr/>
        <a:lstStyle/>
        <a:p>
          <a:endParaRPr lang="en-US"/>
        </a:p>
      </dgm:t>
    </dgm:pt>
    <dgm:pt modelId="{A158F0B1-6B79-432D-8BBB-5037F11F9BD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CSS funds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9C36CF5-DE48-4A92-9421-3ADFA4082ED1}" type="parTrans" cxnId="{456D4801-B9AC-498B-A503-72F6E6A807B2}">
      <dgm:prSet/>
      <dgm:spPr/>
      <dgm:t>
        <a:bodyPr/>
        <a:lstStyle/>
        <a:p>
          <a:endParaRPr lang="en-US" sz="4400"/>
        </a:p>
      </dgm:t>
    </dgm:pt>
    <dgm:pt modelId="{98B6329F-3334-4983-A1E4-711DF0455CA4}" type="sibTrans" cxnId="{456D4801-B9AC-498B-A503-72F6E6A807B2}">
      <dgm:prSet/>
      <dgm:spPr/>
      <dgm:t>
        <a:bodyPr/>
        <a:lstStyle/>
        <a:p>
          <a:endParaRPr lang="en-US"/>
        </a:p>
      </dgm:t>
    </dgm:pt>
    <dgm:pt modelId="{AE6A84EA-0449-4CE5-8A78-340F9C102198}" type="pres">
      <dgm:prSet presAssocID="{0CC10154-54F5-4C89-AB5A-357F06D07B0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1800502-89E7-4E14-9218-BFB693D31064}" type="pres">
      <dgm:prSet presAssocID="{D8A10A0E-A647-41F4-AE49-CB63C26D23F9}" presName="root" presStyleCnt="0"/>
      <dgm:spPr/>
    </dgm:pt>
    <dgm:pt modelId="{D009455F-487F-4194-8FB2-20110133EB1D}" type="pres">
      <dgm:prSet presAssocID="{D8A10A0E-A647-41F4-AE49-CB63C26D23F9}" presName="rootComposite" presStyleCnt="0"/>
      <dgm:spPr/>
    </dgm:pt>
    <dgm:pt modelId="{BD5F78CC-606A-4AEF-9AC8-58419A268145}" type="pres">
      <dgm:prSet presAssocID="{D8A10A0E-A647-41F4-AE49-CB63C26D23F9}" presName="rootText" presStyleLbl="node1" presStyleIdx="0" presStyleCnt="2" custScaleX="173434"/>
      <dgm:spPr/>
      <dgm:t>
        <a:bodyPr/>
        <a:lstStyle/>
        <a:p>
          <a:endParaRPr lang="en-US"/>
        </a:p>
      </dgm:t>
    </dgm:pt>
    <dgm:pt modelId="{EF61B36E-93C0-4C9B-889E-1D96ED19B34C}" type="pres">
      <dgm:prSet presAssocID="{D8A10A0E-A647-41F4-AE49-CB63C26D23F9}" presName="rootConnector" presStyleLbl="node1" presStyleIdx="0" presStyleCnt="2"/>
      <dgm:spPr/>
      <dgm:t>
        <a:bodyPr/>
        <a:lstStyle/>
        <a:p>
          <a:endParaRPr lang="en-US"/>
        </a:p>
      </dgm:t>
    </dgm:pt>
    <dgm:pt modelId="{5C09A078-5121-4637-90F4-EE972C3E6D4D}" type="pres">
      <dgm:prSet presAssocID="{D8A10A0E-A647-41F4-AE49-CB63C26D23F9}" presName="childShape" presStyleCnt="0"/>
      <dgm:spPr/>
    </dgm:pt>
    <dgm:pt modelId="{09351FE5-AA6F-498D-BF76-862B1D441000}" type="pres">
      <dgm:prSet presAssocID="{6CFA2577-E351-44C2-B49C-85C9B8B99B29}" presName="Name13" presStyleLbl="parChTrans1D2" presStyleIdx="0" presStyleCnt="5"/>
      <dgm:spPr/>
      <dgm:t>
        <a:bodyPr/>
        <a:lstStyle/>
        <a:p>
          <a:endParaRPr lang="en-US"/>
        </a:p>
      </dgm:t>
    </dgm:pt>
    <dgm:pt modelId="{3EA5E61C-FD01-42B3-B1C0-0C38A19500CE}" type="pres">
      <dgm:prSet presAssocID="{F29DE3B2-24D7-4374-9AD7-B938F376DFFD}" presName="childText" presStyleLbl="bgAcc1" presStyleIdx="0" presStyleCnt="5" custScaleX="195007" custScaleY="1452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C8136-8672-4BB5-B4AE-B7160BD90FB9}" type="pres">
      <dgm:prSet presAssocID="{B7C60798-B9EE-44FB-A7E0-7C720B21CA5D}" presName="Name13" presStyleLbl="parChTrans1D2" presStyleIdx="1" presStyleCnt="5"/>
      <dgm:spPr/>
      <dgm:t>
        <a:bodyPr/>
        <a:lstStyle/>
        <a:p>
          <a:endParaRPr lang="en-US"/>
        </a:p>
      </dgm:t>
    </dgm:pt>
    <dgm:pt modelId="{F7B0FC88-E6A0-4E94-A02D-614360483CA4}" type="pres">
      <dgm:prSet presAssocID="{1F7A7C3B-0125-459F-9E1C-4DDCD482A651}" presName="childText" presStyleLbl="bgAcc1" presStyleIdx="1" presStyleCnt="5" custScaleX="173434" custScaleY="164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CC80E-ECFA-4E15-81BB-FE55B85F66AC}" type="pres">
      <dgm:prSet presAssocID="{24DC8C55-F86A-4176-B5D3-2AFD6EE68AC2}" presName="root" presStyleCnt="0"/>
      <dgm:spPr/>
    </dgm:pt>
    <dgm:pt modelId="{8BE49843-51C8-4F06-8691-FA9F6C49B08E}" type="pres">
      <dgm:prSet presAssocID="{24DC8C55-F86A-4176-B5D3-2AFD6EE68AC2}" presName="rootComposite" presStyleCnt="0"/>
      <dgm:spPr/>
    </dgm:pt>
    <dgm:pt modelId="{2874BD4E-CE03-46F4-8A44-CD8F7C16ED21}" type="pres">
      <dgm:prSet presAssocID="{24DC8C55-F86A-4176-B5D3-2AFD6EE68AC2}" presName="rootText" presStyleLbl="node1" presStyleIdx="1" presStyleCnt="2" custScaleX="173434"/>
      <dgm:spPr/>
      <dgm:t>
        <a:bodyPr/>
        <a:lstStyle/>
        <a:p>
          <a:endParaRPr lang="en-US"/>
        </a:p>
      </dgm:t>
    </dgm:pt>
    <dgm:pt modelId="{F3FCB59B-4F42-4A93-97B7-8A56FB50027A}" type="pres">
      <dgm:prSet presAssocID="{24DC8C55-F86A-4176-B5D3-2AFD6EE68AC2}" presName="rootConnector" presStyleLbl="node1" presStyleIdx="1" presStyleCnt="2"/>
      <dgm:spPr/>
      <dgm:t>
        <a:bodyPr/>
        <a:lstStyle/>
        <a:p>
          <a:endParaRPr lang="en-US"/>
        </a:p>
      </dgm:t>
    </dgm:pt>
    <dgm:pt modelId="{73B0C926-5C74-4F30-82B7-53EA588386FE}" type="pres">
      <dgm:prSet presAssocID="{24DC8C55-F86A-4176-B5D3-2AFD6EE68AC2}" presName="childShape" presStyleCnt="0"/>
      <dgm:spPr/>
    </dgm:pt>
    <dgm:pt modelId="{36B895BA-3190-453F-BADE-81ABD8000136}" type="pres">
      <dgm:prSet presAssocID="{99C36CF5-DE48-4A92-9421-3ADFA4082ED1}" presName="Name13" presStyleLbl="parChTrans1D2" presStyleIdx="2" presStyleCnt="5"/>
      <dgm:spPr/>
      <dgm:t>
        <a:bodyPr/>
        <a:lstStyle/>
        <a:p>
          <a:endParaRPr lang="en-US"/>
        </a:p>
      </dgm:t>
    </dgm:pt>
    <dgm:pt modelId="{3F26D81A-6352-47D8-8BF9-1E55D78B979B}" type="pres">
      <dgm:prSet presAssocID="{A158F0B1-6B79-432D-8BBB-5037F11F9BD5}" presName="childText" presStyleLbl="bgAcc1" presStyleIdx="2" presStyleCnt="5" custScaleX="173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4D28E2-617E-425C-9B48-D67DB730A4C0}" type="pres">
      <dgm:prSet presAssocID="{1EFA2B30-68CE-447D-B8AA-08CC758496BA}" presName="Name13" presStyleLbl="parChTrans1D2" presStyleIdx="3" presStyleCnt="5"/>
      <dgm:spPr/>
      <dgm:t>
        <a:bodyPr/>
        <a:lstStyle/>
        <a:p>
          <a:endParaRPr lang="en-US"/>
        </a:p>
      </dgm:t>
    </dgm:pt>
    <dgm:pt modelId="{2035C3CD-7465-4279-A5F6-F0F8391A0819}" type="pres">
      <dgm:prSet presAssocID="{528C5570-D059-46C8-8CEF-CC06C90246F5}" presName="childText" presStyleLbl="bgAcc1" presStyleIdx="3" presStyleCnt="5" custScaleX="173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9666F-B201-41FD-B8D2-721F7C19E693}" type="pres">
      <dgm:prSet presAssocID="{9783AB46-AD5D-4129-9B21-F6DCB9EAF131}" presName="Name13" presStyleLbl="parChTrans1D2" presStyleIdx="4" presStyleCnt="5"/>
      <dgm:spPr/>
      <dgm:t>
        <a:bodyPr/>
        <a:lstStyle/>
        <a:p>
          <a:endParaRPr lang="en-US"/>
        </a:p>
      </dgm:t>
    </dgm:pt>
    <dgm:pt modelId="{3B53D436-84ED-4287-A5A5-F27662E66441}" type="pres">
      <dgm:prSet presAssocID="{B66433DA-E100-4771-A729-797BA392521A}" presName="childText" presStyleLbl="bgAcc1" presStyleIdx="4" presStyleCnt="5" custScaleX="2272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EE1730-DD2A-44D4-A06F-D9E63FB21EE2}" type="presOf" srcId="{B66433DA-E100-4771-A729-797BA392521A}" destId="{3B53D436-84ED-4287-A5A5-F27662E66441}" srcOrd="0" destOrd="0" presId="urn:microsoft.com/office/officeart/2005/8/layout/hierarchy3"/>
    <dgm:cxn modelId="{92111988-CC2F-4351-B6C6-9BC28893FFD2}" type="presOf" srcId="{24DC8C55-F86A-4176-B5D3-2AFD6EE68AC2}" destId="{F3FCB59B-4F42-4A93-97B7-8A56FB50027A}" srcOrd="1" destOrd="0" presId="urn:microsoft.com/office/officeart/2005/8/layout/hierarchy3"/>
    <dgm:cxn modelId="{ED4500FB-B9F3-4CDF-91A1-B074096818DB}" type="presOf" srcId="{99C36CF5-DE48-4A92-9421-3ADFA4082ED1}" destId="{36B895BA-3190-453F-BADE-81ABD8000136}" srcOrd="0" destOrd="0" presId="urn:microsoft.com/office/officeart/2005/8/layout/hierarchy3"/>
    <dgm:cxn modelId="{41426050-A8EF-4CEE-B182-A8E740AA3D67}" srcId="{24DC8C55-F86A-4176-B5D3-2AFD6EE68AC2}" destId="{B66433DA-E100-4771-A729-797BA392521A}" srcOrd="2" destOrd="0" parTransId="{9783AB46-AD5D-4129-9B21-F6DCB9EAF131}" sibTransId="{DF374110-1DEC-4DB8-AE4A-0BA999082B91}"/>
    <dgm:cxn modelId="{B10CA00D-11B8-4EDE-871E-D8A8D742229C}" type="presOf" srcId="{528C5570-D059-46C8-8CEF-CC06C90246F5}" destId="{2035C3CD-7465-4279-A5F6-F0F8391A0819}" srcOrd="0" destOrd="0" presId="urn:microsoft.com/office/officeart/2005/8/layout/hierarchy3"/>
    <dgm:cxn modelId="{3D02ACDE-989B-450C-9278-C3FA6D7EDE81}" type="presOf" srcId="{A158F0B1-6B79-432D-8BBB-5037F11F9BD5}" destId="{3F26D81A-6352-47D8-8BF9-1E55D78B979B}" srcOrd="0" destOrd="0" presId="urn:microsoft.com/office/officeart/2005/8/layout/hierarchy3"/>
    <dgm:cxn modelId="{48BBD146-B1E6-4B91-89BD-18BBADE0D4FF}" type="presOf" srcId="{B7C60798-B9EE-44FB-A7E0-7C720B21CA5D}" destId="{275C8136-8672-4BB5-B4AE-B7160BD90FB9}" srcOrd="0" destOrd="0" presId="urn:microsoft.com/office/officeart/2005/8/layout/hierarchy3"/>
    <dgm:cxn modelId="{7969E4D3-C3C9-4702-97EB-453DEA18D11B}" type="presOf" srcId="{9783AB46-AD5D-4129-9B21-F6DCB9EAF131}" destId="{1439666F-B201-41FD-B8D2-721F7C19E693}" srcOrd="0" destOrd="0" presId="urn:microsoft.com/office/officeart/2005/8/layout/hierarchy3"/>
    <dgm:cxn modelId="{D9A530D7-AB31-4064-8B8F-3D1E2D8EE381}" srcId="{0CC10154-54F5-4C89-AB5A-357F06D07B0C}" destId="{D8A10A0E-A647-41F4-AE49-CB63C26D23F9}" srcOrd="0" destOrd="0" parTransId="{BAF05868-EA60-4A50-A659-BD07EC047D91}" sibTransId="{521A2880-6B84-4D27-B7B9-08D7FD8D6062}"/>
    <dgm:cxn modelId="{B78763E6-7F81-4422-8195-BC9109A41E1D}" type="presOf" srcId="{D8A10A0E-A647-41F4-AE49-CB63C26D23F9}" destId="{BD5F78CC-606A-4AEF-9AC8-58419A268145}" srcOrd="0" destOrd="0" presId="urn:microsoft.com/office/officeart/2005/8/layout/hierarchy3"/>
    <dgm:cxn modelId="{19F1E00A-55AE-4CB7-8010-42DED505F96C}" srcId="{D8A10A0E-A647-41F4-AE49-CB63C26D23F9}" destId="{F29DE3B2-24D7-4374-9AD7-B938F376DFFD}" srcOrd="0" destOrd="0" parTransId="{6CFA2577-E351-44C2-B49C-85C9B8B99B29}" sibTransId="{DE1792AA-CC3A-4946-98DF-424FCDFAA34B}"/>
    <dgm:cxn modelId="{DF83D842-0BF7-4BE3-A9B1-EA5831625FE8}" type="presOf" srcId="{6CFA2577-E351-44C2-B49C-85C9B8B99B29}" destId="{09351FE5-AA6F-498D-BF76-862B1D441000}" srcOrd="0" destOrd="0" presId="urn:microsoft.com/office/officeart/2005/8/layout/hierarchy3"/>
    <dgm:cxn modelId="{637235BE-D3FF-491C-87F3-B4D8DAFA4555}" type="presOf" srcId="{0CC10154-54F5-4C89-AB5A-357F06D07B0C}" destId="{AE6A84EA-0449-4CE5-8A78-340F9C102198}" srcOrd="0" destOrd="0" presId="urn:microsoft.com/office/officeart/2005/8/layout/hierarchy3"/>
    <dgm:cxn modelId="{4B11BF3E-E11B-4B06-8B85-35BEB6EEC40F}" srcId="{0CC10154-54F5-4C89-AB5A-357F06D07B0C}" destId="{24DC8C55-F86A-4176-B5D3-2AFD6EE68AC2}" srcOrd="1" destOrd="0" parTransId="{85EEA1D8-E857-4918-9A3C-7D39252EC98E}" sibTransId="{8CB51FB4-3EA3-4BD5-990F-56185EA62498}"/>
    <dgm:cxn modelId="{B6C041F2-9700-4E2D-95D5-F525C1B4FD5F}" type="presOf" srcId="{F29DE3B2-24D7-4374-9AD7-B938F376DFFD}" destId="{3EA5E61C-FD01-42B3-B1C0-0C38A19500CE}" srcOrd="0" destOrd="0" presId="urn:microsoft.com/office/officeart/2005/8/layout/hierarchy3"/>
    <dgm:cxn modelId="{456D4801-B9AC-498B-A503-72F6E6A807B2}" srcId="{24DC8C55-F86A-4176-B5D3-2AFD6EE68AC2}" destId="{A158F0B1-6B79-432D-8BBB-5037F11F9BD5}" srcOrd="0" destOrd="0" parTransId="{99C36CF5-DE48-4A92-9421-3ADFA4082ED1}" sibTransId="{98B6329F-3334-4983-A1E4-711DF0455CA4}"/>
    <dgm:cxn modelId="{003A44D3-ED11-4006-AC23-B437F26E3F6D}" type="presOf" srcId="{1F7A7C3B-0125-459F-9E1C-4DDCD482A651}" destId="{F7B0FC88-E6A0-4E94-A02D-614360483CA4}" srcOrd="0" destOrd="0" presId="urn:microsoft.com/office/officeart/2005/8/layout/hierarchy3"/>
    <dgm:cxn modelId="{1B6C354B-1F01-494A-98EB-60101B966297}" type="presOf" srcId="{D8A10A0E-A647-41F4-AE49-CB63C26D23F9}" destId="{EF61B36E-93C0-4C9B-889E-1D96ED19B34C}" srcOrd="1" destOrd="0" presId="urn:microsoft.com/office/officeart/2005/8/layout/hierarchy3"/>
    <dgm:cxn modelId="{A62595F0-4656-4FDE-A87D-E9DC663E0BC3}" type="presOf" srcId="{1EFA2B30-68CE-447D-B8AA-08CC758496BA}" destId="{524D28E2-617E-425C-9B48-D67DB730A4C0}" srcOrd="0" destOrd="0" presId="urn:microsoft.com/office/officeart/2005/8/layout/hierarchy3"/>
    <dgm:cxn modelId="{A3F94560-2383-4C4B-A284-318C6332E70B}" type="presOf" srcId="{24DC8C55-F86A-4176-B5D3-2AFD6EE68AC2}" destId="{2874BD4E-CE03-46F4-8A44-CD8F7C16ED21}" srcOrd="0" destOrd="0" presId="urn:microsoft.com/office/officeart/2005/8/layout/hierarchy3"/>
    <dgm:cxn modelId="{BBB27A76-7A21-49CD-95E2-2FBE3E6E2450}" srcId="{D8A10A0E-A647-41F4-AE49-CB63C26D23F9}" destId="{1F7A7C3B-0125-459F-9E1C-4DDCD482A651}" srcOrd="1" destOrd="0" parTransId="{B7C60798-B9EE-44FB-A7E0-7C720B21CA5D}" sibTransId="{480081AF-ABE3-46BB-8178-C2AE8D55F5A6}"/>
    <dgm:cxn modelId="{8A148D8F-E024-4DCB-A8C0-E16552268F66}" srcId="{24DC8C55-F86A-4176-B5D3-2AFD6EE68AC2}" destId="{528C5570-D059-46C8-8CEF-CC06C90246F5}" srcOrd="1" destOrd="0" parTransId="{1EFA2B30-68CE-447D-B8AA-08CC758496BA}" sibTransId="{6F4944DB-5EAB-4B6E-B2B3-2A4E05A2B76C}"/>
    <dgm:cxn modelId="{29CD19DE-397F-4C70-8B86-C350C2E949F5}" type="presParOf" srcId="{AE6A84EA-0449-4CE5-8A78-340F9C102198}" destId="{11800502-89E7-4E14-9218-BFB693D31064}" srcOrd="0" destOrd="0" presId="urn:microsoft.com/office/officeart/2005/8/layout/hierarchy3"/>
    <dgm:cxn modelId="{AFFF7DB8-D97B-447B-A5F6-35931BAF37DA}" type="presParOf" srcId="{11800502-89E7-4E14-9218-BFB693D31064}" destId="{D009455F-487F-4194-8FB2-20110133EB1D}" srcOrd="0" destOrd="0" presId="urn:microsoft.com/office/officeart/2005/8/layout/hierarchy3"/>
    <dgm:cxn modelId="{98C29219-B0C2-46CA-B16E-DA55C8A6EDFB}" type="presParOf" srcId="{D009455F-487F-4194-8FB2-20110133EB1D}" destId="{BD5F78CC-606A-4AEF-9AC8-58419A268145}" srcOrd="0" destOrd="0" presId="urn:microsoft.com/office/officeart/2005/8/layout/hierarchy3"/>
    <dgm:cxn modelId="{E87E069C-01E4-44BC-B4F7-348655A3A3DB}" type="presParOf" srcId="{D009455F-487F-4194-8FB2-20110133EB1D}" destId="{EF61B36E-93C0-4C9B-889E-1D96ED19B34C}" srcOrd="1" destOrd="0" presId="urn:microsoft.com/office/officeart/2005/8/layout/hierarchy3"/>
    <dgm:cxn modelId="{4195A2A7-5064-4B66-AB3B-DBEB7F3C7B8F}" type="presParOf" srcId="{11800502-89E7-4E14-9218-BFB693D31064}" destId="{5C09A078-5121-4637-90F4-EE972C3E6D4D}" srcOrd="1" destOrd="0" presId="urn:microsoft.com/office/officeart/2005/8/layout/hierarchy3"/>
    <dgm:cxn modelId="{2BCC8E19-ED4A-4AD9-8C96-ED786E9DDCE3}" type="presParOf" srcId="{5C09A078-5121-4637-90F4-EE972C3E6D4D}" destId="{09351FE5-AA6F-498D-BF76-862B1D441000}" srcOrd="0" destOrd="0" presId="urn:microsoft.com/office/officeart/2005/8/layout/hierarchy3"/>
    <dgm:cxn modelId="{CC2B357A-7F36-4EBA-ABC2-D6FBC7C6B104}" type="presParOf" srcId="{5C09A078-5121-4637-90F4-EE972C3E6D4D}" destId="{3EA5E61C-FD01-42B3-B1C0-0C38A19500CE}" srcOrd="1" destOrd="0" presId="urn:microsoft.com/office/officeart/2005/8/layout/hierarchy3"/>
    <dgm:cxn modelId="{49CEC386-8282-4D92-A0AB-F726E5792CF6}" type="presParOf" srcId="{5C09A078-5121-4637-90F4-EE972C3E6D4D}" destId="{275C8136-8672-4BB5-B4AE-B7160BD90FB9}" srcOrd="2" destOrd="0" presId="urn:microsoft.com/office/officeart/2005/8/layout/hierarchy3"/>
    <dgm:cxn modelId="{8BE8DE9B-4811-4451-A02E-F265EA254B8F}" type="presParOf" srcId="{5C09A078-5121-4637-90F4-EE972C3E6D4D}" destId="{F7B0FC88-E6A0-4E94-A02D-614360483CA4}" srcOrd="3" destOrd="0" presId="urn:microsoft.com/office/officeart/2005/8/layout/hierarchy3"/>
    <dgm:cxn modelId="{816B9EF9-6CD6-4C2C-B477-E6F854A91F0F}" type="presParOf" srcId="{AE6A84EA-0449-4CE5-8A78-340F9C102198}" destId="{737CC80E-ECFA-4E15-81BB-FE55B85F66AC}" srcOrd="1" destOrd="0" presId="urn:microsoft.com/office/officeart/2005/8/layout/hierarchy3"/>
    <dgm:cxn modelId="{1FB60AD9-B497-41BE-A2BA-7CC3E0BE410E}" type="presParOf" srcId="{737CC80E-ECFA-4E15-81BB-FE55B85F66AC}" destId="{8BE49843-51C8-4F06-8691-FA9F6C49B08E}" srcOrd="0" destOrd="0" presId="urn:microsoft.com/office/officeart/2005/8/layout/hierarchy3"/>
    <dgm:cxn modelId="{56AED269-BA19-4E84-9C81-24C4849E8BE1}" type="presParOf" srcId="{8BE49843-51C8-4F06-8691-FA9F6C49B08E}" destId="{2874BD4E-CE03-46F4-8A44-CD8F7C16ED21}" srcOrd="0" destOrd="0" presId="urn:microsoft.com/office/officeart/2005/8/layout/hierarchy3"/>
    <dgm:cxn modelId="{8AB47688-85BE-46FF-928D-6AAEA9C30312}" type="presParOf" srcId="{8BE49843-51C8-4F06-8691-FA9F6C49B08E}" destId="{F3FCB59B-4F42-4A93-97B7-8A56FB50027A}" srcOrd="1" destOrd="0" presId="urn:microsoft.com/office/officeart/2005/8/layout/hierarchy3"/>
    <dgm:cxn modelId="{2029F413-04DA-4B64-A6C4-FF92D76F60F2}" type="presParOf" srcId="{737CC80E-ECFA-4E15-81BB-FE55B85F66AC}" destId="{73B0C926-5C74-4F30-82B7-53EA588386FE}" srcOrd="1" destOrd="0" presId="urn:microsoft.com/office/officeart/2005/8/layout/hierarchy3"/>
    <dgm:cxn modelId="{FF7AE31A-3F5D-4295-8D7E-34E36A3DC2D8}" type="presParOf" srcId="{73B0C926-5C74-4F30-82B7-53EA588386FE}" destId="{36B895BA-3190-453F-BADE-81ABD8000136}" srcOrd="0" destOrd="0" presId="urn:microsoft.com/office/officeart/2005/8/layout/hierarchy3"/>
    <dgm:cxn modelId="{36A1CEED-F80B-4CE1-93E8-1C32A084D94E}" type="presParOf" srcId="{73B0C926-5C74-4F30-82B7-53EA588386FE}" destId="{3F26D81A-6352-47D8-8BF9-1E55D78B979B}" srcOrd="1" destOrd="0" presId="urn:microsoft.com/office/officeart/2005/8/layout/hierarchy3"/>
    <dgm:cxn modelId="{DDDB2BB7-242B-4771-BC55-8F39A568A76E}" type="presParOf" srcId="{73B0C926-5C74-4F30-82B7-53EA588386FE}" destId="{524D28E2-617E-425C-9B48-D67DB730A4C0}" srcOrd="2" destOrd="0" presId="urn:microsoft.com/office/officeart/2005/8/layout/hierarchy3"/>
    <dgm:cxn modelId="{35AF5FE5-2F1C-4BE2-8A82-C01BD7FD257B}" type="presParOf" srcId="{73B0C926-5C74-4F30-82B7-53EA588386FE}" destId="{2035C3CD-7465-4279-A5F6-F0F8391A0819}" srcOrd="3" destOrd="0" presId="urn:microsoft.com/office/officeart/2005/8/layout/hierarchy3"/>
    <dgm:cxn modelId="{5723D18F-3929-4B71-B728-5B801C701661}" type="presParOf" srcId="{73B0C926-5C74-4F30-82B7-53EA588386FE}" destId="{1439666F-B201-41FD-B8D2-721F7C19E693}" srcOrd="4" destOrd="0" presId="urn:microsoft.com/office/officeart/2005/8/layout/hierarchy3"/>
    <dgm:cxn modelId="{9C5DC0B6-3F30-4832-ACA1-B014B8A57BB7}" type="presParOf" srcId="{73B0C926-5C74-4F30-82B7-53EA588386FE}" destId="{3B53D436-84ED-4287-A5A5-F27662E6644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C10154-54F5-4C89-AB5A-357F06D07B0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8A10A0E-A647-41F4-AE49-CB63C26D23F9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FC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AF05868-EA60-4A50-A659-BD07EC047D91}" type="parTrans" cxnId="{D9A530D7-AB31-4064-8B8F-3D1E2D8EE381}">
      <dgm:prSet/>
      <dgm:spPr/>
      <dgm:t>
        <a:bodyPr/>
        <a:lstStyle/>
        <a:p>
          <a:endParaRPr lang="en-US"/>
        </a:p>
      </dgm:t>
    </dgm:pt>
    <dgm:pt modelId="{521A2880-6B84-4D27-B7B9-08D7FD8D6062}" type="sibTrans" cxnId="{D9A530D7-AB31-4064-8B8F-3D1E2D8EE381}">
      <dgm:prSet/>
      <dgm:spPr/>
      <dgm:t>
        <a:bodyPr/>
        <a:lstStyle/>
        <a:p>
          <a:endParaRPr lang="en-US"/>
        </a:p>
      </dgm:t>
    </dgm:pt>
    <dgm:pt modelId="{F29DE3B2-24D7-4374-9AD7-B938F376DFFD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Tax Devolution #280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6CFA2577-E351-44C2-B49C-85C9B8B99B29}" type="parTrans" cxnId="{19F1E00A-55AE-4CB7-8010-42DED505F96C}">
      <dgm:prSet/>
      <dgm:spPr/>
      <dgm:t>
        <a:bodyPr/>
        <a:lstStyle/>
        <a:p>
          <a:endParaRPr lang="en-US" sz="4400"/>
        </a:p>
      </dgm:t>
    </dgm:pt>
    <dgm:pt modelId="{DE1792AA-CC3A-4946-98DF-424FCDFAA34B}" type="sibTrans" cxnId="{19F1E00A-55AE-4CB7-8010-42DED505F96C}">
      <dgm:prSet/>
      <dgm:spPr/>
      <dgm:t>
        <a:bodyPr/>
        <a:lstStyle/>
        <a:p>
          <a:endParaRPr lang="en-US"/>
        </a:p>
      </dgm:t>
    </dgm:pt>
    <dgm:pt modelId="{1F7A7C3B-0125-459F-9E1C-4DDCD482A651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4400" dirty="0" smtClean="0">
              <a:latin typeface="Franklin Gothic Demi Cond" panose="020B0706030402020204" pitchFamily="34" charset="0"/>
            </a:rPr>
            <a:t>#275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7C60798-B9EE-44FB-A7E0-7C720B21CA5D}" type="parTrans" cxnId="{BBB27A76-7A21-49CD-95E2-2FBE3E6E2450}">
      <dgm:prSet/>
      <dgm:spPr/>
      <dgm:t>
        <a:bodyPr/>
        <a:lstStyle/>
        <a:p>
          <a:endParaRPr lang="en-US" sz="4400"/>
        </a:p>
      </dgm:t>
    </dgm:pt>
    <dgm:pt modelId="{480081AF-ABE3-46BB-8178-C2AE8D55F5A6}" type="sibTrans" cxnId="{BBB27A76-7A21-49CD-95E2-2FBE3E6E2450}">
      <dgm:prSet/>
      <dgm:spPr/>
      <dgm:t>
        <a:bodyPr/>
        <a:lstStyle/>
        <a:p>
          <a:endParaRPr lang="en-US"/>
        </a:p>
      </dgm:t>
    </dgm:pt>
    <dgm:pt modelId="{57F785A8-BC19-4394-8543-D4B672CCFA70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Verticle (42%)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D6F64D1E-AE35-4BF6-8C82-186E8C02B2A2}" type="parTrans" cxnId="{425A9AF1-8249-42AA-8FEC-8863F22F0B89}">
      <dgm:prSet/>
      <dgm:spPr/>
      <dgm:t>
        <a:bodyPr/>
        <a:lstStyle/>
        <a:p>
          <a:endParaRPr lang="en-US"/>
        </a:p>
      </dgm:t>
    </dgm:pt>
    <dgm:pt modelId="{4334CA84-5ADA-467E-9938-0703B4CD5488}" type="sibTrans" cxnId="{425A9AF1-8249-42AA-8FEC-8863F22F0B89}">
      <dgm:prSet/>
      <dgm:spPr/>
      <dgm:t>
        <a:bodyPr/>
        <a:lstStyle/>
        <a:p>
          <a:endParaRPr lang="en-US"/>
        </a:p>
      </dgm:t>
    </dgm:pt>
    <dgm:pt modelId="{1A57390D-AF39-41BC-B5B1-750D0424F2FA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Horizontal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7D64A5C-A084-49F9-B123-4AF2C2377400}" type="parTrans" cxnId="{275D0186-6B75-4C5E-AB34-52B5536E0419}">
      <dgm:prSet/>
      <dgm:spPr/>
      <dgm:t>
        <a:bodyPr/>
        <a:lstStyle/>
        <a:p>
          <a:endParaRPr lang="en-US"/>
        </a:p>
      </dgm:t>
    </dgm:pt>
    <dgm:pt modelId="{D525B942-24B0-4A1B-B600-45A3C7589662}" type="sibTrans" cxnId="{275D0186-6B75-4C5E-AB34-52B5536E0419}">
      <dgm:prSet/>
      <dgm:spPr/>
      <dgm:t>
        <a:bodyPr/>
        <a:lstStyle/>
        <a:p>
          <a:endParaRPr lang="en-US"/>
        </a:p>
      </dgm:t>
    </dgm:pt>
    <dgm:pt modelId="{5936F349-B240-4C56-96E6-2777BB1EA48F}" type="pres">
      <dgm:prSet presAssocID="{0CC10154-54F5-4C89-AB5A-357F06D07B0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0FC967-EE76-4021-B7C4-F5C5B5AE5723}" type="pres">
      <dgm:prSet presAssocID="{D8A10A0E-A647-41F4-AE49-CB63C26D23F9}" presName="root1" presStyleCnt="0"/>
      <dgm:spPr/>
    </dgm:pt>
    <dgm:pt modelId="{9E5F46A6-E038-4C8A-9E5F-95D263A1C506}" type="pres">
      <dgm:prSet presAssocID="{D8A10A0E-A647-41F4-AE49-CB63C26D23F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266E68-82B4-4754-9E2F-09D0BE4E06AA}" type="pres">
      <dgm:prSet presAssocID="{D8A10A0E-A647-41F4-AE49-CB63C26D23F9}" presName="level2hierChild" presStyleCnt="0"/>
      <dgm:spPr/>
    </dgm:pt>
    <dgm:pt modelId="{D510C3D6-14F2-42D0-9282-35AC55E5EB92}" type="pres">
      <dgm:prSet presAssocID="{6CFA2577-E351-44C2-B49C-85C9B8B99B29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035B88B-04E8-4B66-83B1-6C59E86C6CD4}" type="pres">
      <dgm:prSet presAssocID="{6CFA2577-E351-44C2-B49C-85C9B8B99B29}" presName="connTx" presStyleLbl="parChTrans1D2" presStyleIdx="0" presStyleCnt="2"/>
      <dgm:spPr/>
      <dgm:t>
        <a:bodyPr/>
        <a:lstStyle/>
        <a:p>
          <a:endParaRPr lang="en-US"/>
        </a:p>
      </dgm:t>
    </dgm:pt>
    <dgm:pt modelId="{A1911E97-E51C-4884-9B46-072C01D25B18}" type="pres">
      <dgm:prSet presAssocID="{F29DE3B2-24D7-4374-9AD7-B938F376DFFD}" presName="root2" presStyleCnt="0"/>
      <dgm:spPr/>
    </dgm:pt>
    <dgm:pt modelId="{AD44A3A4-00E8-4598-9D6A-3049D2D894F6}" type="pres">
      <dgm:prSet presAssocID="{F29DE3B2-24D7-4374-9AD7-B938F376DFFD}" presName="LevelTwoTextNode" presStyleLbl="node2" presStyleIdx="0" presStyleCnt="2" custScaleX="109448" custScaleY="1491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3E65DD-D146-4682-B979-F4E668C65E3B}" type="pres">
      <dgm:prSet presAssocID="{F29DE3B2-24D7-4374-9AD7-B938F376DFFD}" presName="level3hierChild" presStyleCnt="0"/>
      <dgm:spPr/>
    </dgm:pt>
    <dgm:pt modelId="{34982439-A6A0-42B4-BF97-A41E244C942B}" type="pres">
      <dgm:prSet presAssocID="{D6F64D1E-AE35-4BF6-8C82-186E8C02B2A2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1CB308CE-573D-4645-8139-507342A39F03}" type="pres">
      <dgm:prSet presAssocID="{D6F64D1E-AE35-4BF6-8C82-186E8C02B2A2}" presName="connTx" presStyleLbl="parChTrans1D3" presStyleIdx="0" presStyleCnt="2"/>
      <dgm:spPr/>
      <dgm:t>
        <a:bodyPr/>
        <a:lstStyle/>
        <a:p>
          <a:endParaRPr lang="en-US"/>
        </a:p>
      </dgm:t>
    </dgm:pt>
    <dgm:pt modelId="{5C7851C6-E198-4159-8107-0177DB2C531A}" type="pres">
      <dgm:prSet presAssocID="{57F785A8-BC19-4394-8543-D4B672CCFA70}" presName="root2" presStyleCnt="0"/>
      <dgm:spPr/>
    </dgm:pt>
    <dgm:pt modelId="{207C1F06-1F2E-4DFB-9FCD-598D8B10F8CC}" type="pres">
      <dgm:prSet presAssocID="{57F785A8-BC19-4394-8543-D4B672CCFA70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F9CE85-17C7-4EA1-8B1E-2C7AB8B74055}" type="pres">
      <dgm:prSet presAssocID="{57F785A8-BC19-4394-8543-D4B672CCFA70}" presName="level3hierChild" presStyleCnt="0"/>
      <dgm:spPr/>
    </dgm:pt>
    <dgm:pt modelId="{2E67E0D6-1D07-4C7C-BA0E-891460E95EEB}" type="pres">
      <dgm:prSet presAssocID="{C7D64A5C-A084-49F9-B123-4AF2C2377400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E30A1E02-EA38-4528-85D2-9D760DE469F2}" type="pres">
      <dgm:prSet presAssocID="{C7D64A5C-A084-49F9-B123-4AF2C2377400}" presName="connTx" presStyleLbl="parChTrans1D3" presStyleIdx="1" presStyleCnt="2"/>
      <dgm:spPr/>
      <dgm:t>
        <a:bodyPr/>
        <a:lstStyle/>
        <a:p>
          <a:endParaRPr lang="en-US"/>
        </a:p>
      </dgm:t>
    </dgm:pt>
    <dgm:pt modelId="{B07C7CC9-07AE-41BD-B3AD-7F5C4720CBA5}" type="pres">
      <dgm:prSet presAssocID="{1A57390D-AF39-41BC-B5B1-750D0424F2FA}" presName="root2" presStyleCnt="0"/>
      <dgm:spPr/>
    </dgm:pt>
    <dgm:pt modelId="{A1E6CA29-FCF9-4230-80DE-3DDEFB12BB29}" type="pres">
      <dgm:prSet presAssocID="{1A57390D-AF39-41BC-B5B1-750D0424F2FA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C233D1-A54A-4BED-80DF-02AB3475E87E}" type="pres">
      <dgm:prSet presAssocID="{1A57390D-AF39-41BC-B5B1-750D0424F2FA}" presName="level3hierChild" presStyleCnt="0"/>
      <dgm:spPr/>
    </dgm:pt>
    <dgm:pt modelId="{E6A9F6F0-AD94-4F26-B9A8-F2AB41301938}" type="pres">
      <dgm:prSet presAssocID="{B7C60798-B9EE-44FB-A7E0-7C720B21CA5D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C97D5D7-3A75-4858-90A0-B6A8570CC3E6}" type="pres">
      <dgm:prSet presAssocID="{B7C60798-B9EE-44FB-A7E0-7C720B21CA5D}" presName="connTx" presStyleLbl="parChTrans1D2" presStyleIdx="1" presStyleCnt="2"/>
      <dgm:spPr/>
      <dgm:t>
        <a:bodyPr/>
        <a:lstStyle/>
        <a:p>
          <a:endParaRPr lang="en-US"/>
        </a:p>
      </dgm:t>
    </dgm:pt>
    <dgm:pt modelId="{01275A94-6BFF-471B-BC57-199D34CBA734}" type="pres">
      <dgm:prSet presAssocID="{1F7A7C3B-0125-459F-9E1C-4DDCD482A651}" presName="root2" presStyleCnt="0"/>
      <dgm:spPr/>
    </dgm:pt>
    <dgm:pt modelId="{17A2B75C-BC8B-4D32-BD0B-2A3424993E4B}" type="pres">
      <dgm:prSet presAssocID="{1F7A7C3B-0125-459F-9E1C-4DDCD482A651}" presName="LevelTwoTextNode" presStyleLbl="node2" presStyleIdx="1" presStyleCnt="2" custScaleX="109104" custScaleY="1259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A1758F-A444-4445-9FD6-EC7164EA7FDD}" type="pres">
      <dgm:prSet presAssocID="{1F7A7C3B-0125-459F-9E1C-4DDCD482A651}" presName="level3hierChild" presStyleCnt="0"/>
      <dgm:spPr/>
    </dgm:pt>
  </dgm:ptLst>
  <dgm:cxnLst>
    <dgm:cxn modelId="{8BECB496-1710-44EF-980E-7D3E3723234B}" type="presOf" srcId="{6CFA2577-E351-44C2-B49C-85C9B8B99B29}" destId="{F035B88B-04E8-4B66-83B1-6C59E86C6CD4}" srcOrd="1" destOrd="0" presId="urn:microsoft.com/office/officeart/2008/layout/HorizontalMultiLevelHierarchy"/>
    <dgm:cxn modelId="{E7A3A096-6FA1-42AB-A087-A7A15C4BB92B}" type="presOf" srcId="{6CFA2577-E351-44C2-B49C-85C9B8B99B29}" destId="{D510C3D6-14F2-42D0-9282-35AC55E5EB92}" srcOrd="0" destOrd="0" presId="urn:microsoft.com/office/officeart/2008/layout/HorizontalMultiLevelHierarchy"/>
    <dgm:cxn modelId="{79B9C16D-F52D-42E1-B240-81EB66D9A759}" type="presOf" srcId="{57F785A8-BC19-4394-8543-D4B672CCFA70}" destId="{207C1F06-1F2E-4DFB-9FCD-598D8B10F8CC}" srcOrd="0" destOrd="0" presId="urn:microsoft.com/office/officeart/2008/layout/HorizontalMultiLevelHierarchy"/>
    <dgm:cxn modelId="{25401284-1B7F-4141-81BC-ED5461EDED67}" type="presOf" srcId="{0CC10154-54F5-4C89-AB5A-357F06D07B0C}" destId="{5936F349-B240-4C56-96E6-2777BB1EA48F}" srcOrd="0" destOrd="0" presId="urn:microsoft.com/office/officeart/2008/layout/HorizontalMultiLevelHierarchy"/>
    <dgm:cxn modelId="{00E1F522-DB28-4288-84C1-9B5CA90561B9}" type="presOf" srcId="{B7C60798-B9EE-44FB-A7E0-7C720B21CA5D}" destId="{E6A9F6F0-AD94-4F26-B9A8-F2AB41301938}" srcOrd="0" destOrd="0" presId="urn:microsoft.com/office/officeart/2008/layout/HorizontalMultiLevelHierarchy"/>
    <dgm:cxn modelId="{BF1E2A2D-5316-42EF-B529-A20E4527021B}" type="presOf" srcId="{C7D64A5C-A084-49F9-B123-4AF2C2377400}" destId="{E30A1E02-EA38-4528-85D2-9D760DE469F2}" srcOrd="1" destOrd="0" presId="urn:microsoft.com/office/officeart/2008/layout/HorizontalMultiLevelHierarchy"/>
    <dgm:cxn modelId="{C4EB7162-EA11-4840-B056-8613E0F78EC8}" type="presOf" srcId="{C7D64A5C-A084-49F9-B123-4AF2C2377400}" destId="{2E67E0D6-1D07-4C7C-BA0E-891460E95EEB}" srcOrd="0" destOrd="0" presId="urn:microsoft.com/office/officeart/2008/layout/HorizontalMultiLevelHierarchy"/>
    <dgm:cxn modelId="{275D0186-6B75-4C5E-AB34-52B5536E0419}" srcId="{F29DE3B2-24D7-4374-9AD7-B938F376DFFD}" destId="{1A57390D-AF39-41BC-B5B1-750D0424F2FA}" srcOrd="1" destOrd="0" parTransId="{C7D64A5C-A084-49F9-B123-4AF2C2377400}" sibTransId="{D525B942-24B0-4A1B-B600-45A3C7589662}"/>
    <dgm:cxn modelId="{425A9AF1-8249-42AA-8FEC-8863F22F0B89}" srcId="{F29DE3B2-24D7-4374-9AD7-B938F376DFFD}" destId="{57F785A8-BC19-4394-8543-D4B672CCFA70}" srcOrd="0" destOrd="0" parTransId="{D6F64D1E-AE35-4BF6-8C82-186E8C02B2A2}" sibTransId="{4334CA84-5ADA-467E-9938-0703B4CD5488}"/>
    <dgm:cxn modelId="{19F1E00A-55AE-4CB7-8010-42DED505F96C}" srcId="{D8A10A0E-A647-41F4-AE49-CB63C26D23F9}" destId="{F29DE3B2-24D7-4374-9AD7-B938F376DFFD}" srcOrd="0" destOrd="0" parTransId="{6CFA2577-E351-44C2-B49C-85C9B8B99B29}" sibTransId="{DE1792AA-CC3A-4946-98DF-424FCDFAA34B}"/>
    <dgm:cxn modelId="{97EB8455-6D90-4A4F-8005-E91A2D8D1463}" type="presOf" srcId="{1F7A7C3B-0125-459F-9E1C-4DDCD482A651}" destId="{17A2B75C-BC8B-4D32-BD0B-2A3424993E4B}" srcOrd="0" destOrd="0" presId="urn:microsoft.com/office/officeart/2008/layout/HorizontalMultiLevelHierarchy"/>
    <dgm:cxn modelId="{D9A530D7-AB31-4064-8B8F-3D1E2D8EE381}" srcId="{0CC10154-54F5-4C89-AB5A-357F06D07B0C}" destId="{D8A10A0E-A647-41F4-AE49-CB63C26D23F9}" srcOrd="0" destOrd="0" parTransId="{BAF05868-EA60-4A50-A659-BD07EC047D91}" sibTransId="{521A2880-6B84-4D27-B7B9-08D7FD8D6062}"/>
    <dgm:cxn modelId="{652BD8C5-5CF6-483A-8825-8BC732A51ED3}" type="presOf" srcId="{D6F64D1E-AE35-4BF6-8C82-186E8C02B2A2}" destId="{1CB308CE-573D-4645-8139-507342A39F03}" srcOrd="1" destOrd="0" presId="urn:microsoft.com/office/officeart/2008/layout/HorizontalMultiLevelHierarchy"/>
    <dgm:cxn modelId="{B125FB54-02FE-40ED-A7A4-94080A3F8D6C}" type="presOf" srcId="{D8A10A0E-A647-41F4-AE49-CB63C26D23F9}" destId="{9E5F46A6-E038-4C8A-9E5F-95D263A1C506}" srcOrd="0" destOrd="0" presId="urn:microsoft.com/office/officeart/2008/layout/HorizontalMultiLevelHierarchy"/>
    <dgm:cxn modelId="{4DA26CDA-6AA6-47C0-A22F-32AE4919FC98}" type="presOf" srcId="{D6F64D1E-AE35-4BF6-8C82-186E8C02B2A2}" destId="{34982439-A6A0-42B4-BF97-A41E244C942B}" srcOrd="0" destOrd="0" presId="urn:microsoft.com/office/officeart/2008/layout/HorizontalMultiLevelHierarchy"/>
    <dgm:cxn modelId="{BBB27A76-7A21-49CD-95E2-2FBE3E6E2450}" srcId="{D8A10A0E-A647-41F4-AE49-CB63C26D23F9}" destId="{1F7A7C3B-0125-459F-9E1C-4DDCD482A651}" srcOrd="1" destOrd="0" parTransId="{B7C60798-B9EE-44FB-A7E0-7C720B21CA5D}" sibTransId="{480081AF-ABE3-46BB-8178-C2AE8D55F5A6}"/>
    <dgm:cxn modelId="{6177DC84-D224-4133-892E-164271B0A39D}" type="presOf" srcId="{F29DE3B2-24D7-4374-9AD7-B938F376DFFD}" destId="{AD44A3A4-00E8-4598-9D6A-3049D2D894F6}" srcOrd="0" destOrd="0" presId="urn:microsoft.com/office/officeart/2008/layout/HorizontalMultiLevelHierarchy"/>
    <dgm:cxn modelId="{CB6A052C-3982-469D-848D-B02A382B1C2E}" type="presOf" srcId="{1A57390D-AF39-41BC-B5B1-750D0424F2FA}" destId="{A1E6CA29-FCF9-4230-80DE-3DDEFB12BB29}" srcOrd="0" destOrd="0" presId="urn:microsoft.com/office/officeart/2008/layout/HorizontalMultiLevelHierarchy"/>
    <dgm:cxn modelId="{B96F0D6F-311F-45BC-9F59-DECF585C4C74}" type="presOf" srcId="{B7C60798-B9EE-44FB-A7E0-7C720B21CA5D}" destId="{6C97D5D7-3A75-4858-90A0-B6A8570CC3E6}" srcOrd="1" destOrd="0" presId="urn:microsoft.com/office/officeart/2008/layout/HorizontalMultiLevelHierarchy"/>
    <dgm:cxn modelId="{CD21F260-1B4B-457A-A15A-3B77C50D543C}" type="presParOf" srcId="{5936F349-B240-4C56-96E6-2777BB1EA48F}" destId="{4C0FC967-EE76-4021-B7C4-F5C5B5AE5723}" srcOrd="0" destOrd="0" presId="urn:microsoft.com/office/officeart/2008/layout/HorizontalMultiLevelHierarchy"/>
    <dgm:cxn modelId="{04E959C0-1015-4DF3-96C0-CDF0B7C97E55}" type="presParOf" srcId="{4C0FC967-EE76-4021-B7C4-F5C5B5AE5723}" destId="{9E5F46A6-E038-4C8A-9E5F-95D263A1C506}" srcOrd="0" destOrd="0" presId="urn:microsoft.com/office/officeart/2008/layout/HorizontalMultiLevelHierarchy"/>
    <dgm:cxn modelId="{8CBE9B76-801D-46D2-B60E-82AF388FDD92}" type="presParOf" srcId="{4C0FC967-EE76-4021-B7C4-F5C5B5AE5723}" destId="{F0266E68-82B4-4754-9E2F-09D0BE4E06AA}" srcOrd="1" destOrd="0" presId="urn:microsoft.com/office/officeart/2008/layout/HorizontalMultiLevelHierarchy"/>
    <dgm:cxn modelId="{3701D356-F4B7-4C81-82CE-6850942E8965}" type="presParOf" srcId="{F0266E68-82B4-4754-9E2F-09D0BE4E06AA}" destId="{D510C3D6-14F2-42D0-9282-35AC55E5EB92}" srcOrd="0" destOrd="0" presId="urn:microsoft.com/office/officeart/2008/layout/HorizontalMultiLevelHierarchy"/>
    <dgm:cxn modelId="{E552292B-61EF-4284-98FF-78E538C7B359}" type="presParOf" srcId="{D510C3D6-14F2-42D0-9282-35AC55E5EB92}" destId="{F035B88B-04E8-4B66-83B1-6C59E86C6CD4}" srcOrd="0" destOrd="0" presId="urn:microsoft.com/office/officeart/2008/layout/HorizontalMultiLevelHierarchy"/>
    <dgm:cxn modelId="{B0D12A28-1389-40DC-B144-CDD8549131D2}" type="presParOf" srcId="{F0266E68-82B4-4754-9E2F-09D0BE4E06AA}" destId="{A1911E97-E51C-4884-9B46-072C01D25B18}" srcOrd="1" destOrd="0" presId="urn:microsoft.com/office/officeart/2008/layout/HorizontalMultiLevelHierarchy"/>
    <dgm:cxn modelId="{66F77D29-5E71-4930-A4B4-5D667861507B}" type="presParOf" srcId="{A1911E97-E51C-4884-9B46-072C01D25B18}" destId="{AD44A3A4-00E8-4598-9D6A-3049D2D894F6}" srcOrd="0" destOrd="0" presId="urn:microsoft.com/office/officeart/2008/layout/HorizontalMultiLevelHierarchy"/>
    <dgm:cxn modelId="{E886DA5F-2B74-4D65-B022-8B7306FC1D0C}" type="presParOf" srcId="{A1911E97-E51C-4884-9B46-072C01D25B18}" destId="{8A3E65DD-D146-4682-B979-F4E668C65E3B}" srcOrd="1" destOrd="0" presId="urn:microsoft.com/office/officeart/2008/layout/HorizontalMultiLevelHierarchy"/>
    <dgm:cxn modelId="{B9F077D4-211E-4869-BF7E-4CDADE580553}" type="presParOf" srcId="{8A3E65DD-D146-4682-B979-F4E668C65E3B}" destId="{34982439-A6A0-42B4-BF97-A41E244C942B}" srcOrd="0" destOrd="0" presId="urn:microsoft.com/office/officeart/2008/layout/HorizontalMultiLevelHierarchy"/>
    <dgm:cxn modelId="{F8FEA054-1204-4555-8524-8E09066D3ACC}" type="presParOf" srcId="{34982439-A6A0-42B4-BF97-A41E244C942B}" destId="{1CB308CE-573D-4645-8139-507342A39F03}" srcOrd="0" destOrd="0" presId="urn:microsoft.com/office/officeart/2008/layout/HorizontalMultiLevelHierarchy"/>
    <dgm:cxn modelId="{F8858D57-A7A1-4760-8B23-454500191897}" type="presParOf" srcId="{8A3E65DD-D146-4682-B979-F4E668C65E3B}" destId="{5C7851C6-E198-4159-8107-0177DB2C531A}" srcOrd="1" destOrd="0" presId="urn:microsoft.com/office/officeart/2008/layout/HorizontalMultiLevelHierarchy"/>
    <dgm:cxn modelId="{F3D6FA00-867C-4791-9253-00EE2F766555}" type="presParOf" srcId="{5C7851C6-E198-4159-8107-0177DB2C531A}" destId="{207C1F06-1F2E-4DFB-9FCD-598D8B10F8CC}" srcOrd="0" destOrd="0" presId="urn:microsoft.com/office/officeart/2008/layout/HorizontalMultiLevelHierarchy"/>
    <dgm:cxn modelId="{4F889436-6122-4804-A7E7-04C3291BE464}" type="presParOf" srcId="{5C7851C6-E198-4159-8107-0177DB2C531A}" destId="{83F9CE85-17C7-4EA1-8B1E-2C7AB8B74055}" srcOrd="1" destOrd="0" presId="urn:microsoft.com/office/officeart/2008/layout/HorizontalMultiLevelHierarchy"/>
    <dgm:cxn modelId="{8B41FE81-919C-4F5F-89B7-FBDC7A2EB910}" type="presParOf" srcId="{8A3E65DD-D146-4682-B979-F4E668C65E3B}" destId="{2E67E0D6-1D07-4C7C-BA0E-891460E95EEB}" srcOrd="2" destOrd="0" presId="urn:microsoft.com/office/officeart/2008/layout/HorizontalMultiLevelHierarchy"/>
    <dgm:cxn modelId="{A7535F70-F4C8-467B-8124-573068FF6DE1}" type="presParOf" srcId="{2E67E0D6-1D07-4C7C-BA0E-891460E95EEB}" destId="{E30A1E02-EA38-4528-85D2-9D760DE469F2}" srcOrd="0" destOrd="0" presId="urn:microsoft.com/office/officeart/2008/layout/HorizontalMultiLevelHierarchy"/>
    <dgm:cxn modelId="{0DB34532-C817-4125-B1F3-E89A0F52C794}" type="presParOf" srcId="{8A3E65DD-D146-4682-B979-F4E668C65E3B}" destId="{B07C7CC9-07AE-41BD-B3AD-7F5C4720CBA5}" srcOrd="3" destOrd="0" presId="urn:microsoft.com/office/officeart/2008/layout/HorizontalMultiLevelHierarchy"/>
    <dgm:cxn modelId="{D9C2C931-52C7-422C-BD13-8949D8E327FF}" type="presParOf" srcId="{B07C7CC9-07AE-41BD-B3AD-7F5C4720CBA5}" destId="{A1E6CA29-FCF9-4230-80DE-3DDEFB12BB29}" srcOrd="0" destOrd="0" presId="urn:microsoft.com/office/officeart/2008/layout/HorizontalMultiLevelHierarchy"/>
    <dgm:cxn modelId="{F0B4126E-D54C-468B-82F6-67C049AF75C5}" type="presParOf" srcId="{B07C7CC9-07AE-41BD-B3AD-7F5C4720CBA5}" destId="{66C233D1-A54A-4BED-80DF-02AB3475E87E}" srcOrd="1" destOrd="0" presId="urn:microsoft.com/office/officeart/2008/layout/HorizontalMultiLevelHierarchy"/>
    <dgm:cxn modelId="{5C7DB212-99BB-4483-9073-49375B5B5810}" type="presParOf" srcId="{F0266E68-82B4-4754-9E2F-09D0BE4E06AA}" destId="{E6A9F6F0-AD94-4F26-B9A8-F2AB41301938}" srcOrd="2" destOrd="0" presId="urn:microsoft.com/office/officeart/2008/layout/HorizontalMultiLevelHierarchy"/>
    <dgm:cxn modelId="{2DEB4A04-8CF7-4C88-A5D9-BDBAC0CBCF50}" type="presParOf" srcId="{E6A9F6F0-AD94-4F26-B9A8-F2AB41301938}" destId="{6C97D5D7-3A75-4858-90A0-B6A8570CC3E6}" srcOrd="0" destOrd="0" presId="urn:microsoft.com/office/officeart/2008/layout/HorizontalMultiLevelHierarchy"/>
    <dgm:cxn modelId="{3D1A448C-3720-47CC-91F4-90F1B972BAA4}" type="presParOf" srcId="{F0266E68-82B4-4754-9E2F-09D0BE4E06AA}" destId="{01275A94-6BFF-471B-BC57-199D34CBA734}" srcOrd="3" destOrd="0" presId="urn:microsoft.com/office/officeart/2008/layout/HorizontalMultiLevelHierarchy"/>
    <dgm:cxn modelId="{9F0B5A10-E9EB-48CA-8207-12F258F8BA04}" type="presParOf" srcId="{01275A94-6BFF-471B-BC57-199D34CBA734}" destId="{17A2B75C-BC8B-4D32-BD0B-2A3424993E4B}" srcOrd="0" destOrd="0" presId="urn:microsoft.com/office/officeart/2008/layout/HorizontalMultiLevelHierarchy"/>
    <dgm:cxn modelId="{D5E88757-76A7-4899-900B-47CAA95FBE2A}" type="presParOf" srcId="{01275A94-6BFF-471B-BC57-199D34CBA734}" destId="{0BA1758F-A444-4445-9FD6-EC7164EA7FD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C10154-54F5-4C89-AB5A-357F06D07B0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8A10A0E-A647-41F4-AE49-CB63C26D23F9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FC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AF05868-EA60-4A50-A659-BD07EC047D91}" type="parTrans" cxnId="{D9A530D7-AB31-4064-8B8F-3D1E2D8EE381}">
      <dgm:prSet/>
      <dgm:spPr/>
      <dgm:t>
        <a:bodyPr/>
        <a:lstStyle/>
        <a:p>
          <a:endParaRPr lang="en-US"/>
        </a:p>
      </dgm:t>
    </dgm:pt>
    <dgm:pt modelId="{521A2880-6B84-4D27-B7B9-08D7FD8D6062}" type="sibTrans" cxnId="{D9A530D7-AB31-4064-8B8F-3D1E2D8EE381}">
      <dgm:prSet/>
      <dgm:spPr/>
      <dgm:t>
        <a:bodyPr/>
        <a:lstStyle/>
        <a:p>
          <a:endParaRPr lang="en-US"/>
        </a:p>
      </dgm:t>
    </dgm:pt>
    <dgm:pt modelId="{F29DE3B2-24D7-4374-9AD7-B938F376DFFD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Tax Devolution #280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6CFA2577-E351-44C2-B49C-85C9B8B99B29}" type="parTrans" cxnId="{19F1E00A-55AE-4CB7-8010-42DED505F96C}">
      <dgm:prSet/>
      <dgm:spPr/>
      <dgm:t>
        <a:bodyPr/>
        <a:lstStyle/>
        <a:p>
          <a:endParaRPr lang="en-US" sz="4400"/>
        </a:p>
      </dgm:t>
    </dgm:pt>
    <dgm:pt modelId="{DE1792AA-CC3A-4946-98DF-424FCDFAA34B}" type="sibTrans" cxnId="{19F1E00A-55AE-4CB7-8010-42DED505F96C}">
      <dgm:prSet/>
      <dgm:spPr/>
      <dgm:t>
        <a:bodyPr/>
        <a:lstStyle/>
        <a:p>
          <a:endParaRPr lang="en-US"/>
        </a:p>
      </dgm:t>
    </dgm:pt>
    <dgm:pt modelId="{1F7A7C3B-0125-459F-9E1C-4DDCD482A651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4400" dirty="0" smtClean="0">
              <a:latin typeface="Franklin Gothic Demi Cond" panose="020B0706030402020204" pitchFamily="34" charset="0"/>
            </a:rPr>
            <a:t>#275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7C60798-B9EE-44FB-A7E0-7C720B21CA5D}" type="parTrans" cxnId="{BBB27A76-7A21-49CD-95E2-2FBE3E6E2450}">
      <dgm:prSet/>
      <dgm:spPr/>
      <dgm:t>
        <a:bodyPr/>
        <a:lstStyle/>
        <a:p>
          <a:endParaRPr lang="en-US" sz="4400"/>
        </a:p>
      </dgm:t>
    </dgm:pt>
    <dgm:pt modelId="{480081AF-ABE3-46BB-8178-C2AE8D55F5A6}" type="sibTrans" cxnId="{BBB27A76-7A21-49CD-95E2-2FBE3E6E2450}">
      <dgm:prSet/>
      <dgm:spPr/>
      <dgm:t>
        <a:bodyPr/>
        <a:lstStyle/>
        <a:p>
          <a:endParaRPr lang="en-US"/>
        </a:p>
      </dgm:t>
    </dgm:pt>
    <dgm:pt modelId="{57F785A8-BC19-4394-8543-D4B672CCFA70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Verticle (42%)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D6F64D1E-AE35-4BF6-8C82-186E8C02B2A2}" type="parTrans" cxnId="{425A9AF1-8249-42AA-8FEC-8863F22F0B89}">
      <dgm:prSet/>
      <dgm:spPr/>
      <dgm:t>
        <a:bodyPr/>
        <a:lstStyle/>
        <a:p>
          <a:endParaRPr lang="en-US"/>
        </a:p>
      </dgm:t>
    </dgm:pt>
    <dgm:pt modelId="{4334CA84-5ADA-467E-9938-0703B4CD5488}" type="sibTrans" cxnId="{425A9AF1-8249-42AA-8FEC-8863F22F0B89}">
      <dgm:prSet/>
      <dgm:spPr/>
      <dgm:t>
        <a:bodyPr/>
        <a:lstStyle/>
        <a:p>
          <a:endParaRPr lang="en-US"/>
        </a:p>
      </dgm:t>
    </dgm:pt>
    <dgm:pt modelId="{1A57390D-AF39-41BC-B5B1-750D0424F2FA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Horizontal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7D64A5C-A084-49F9-B123-4AF2C2377400}" type="parTrans" cxnId="{275D0186-6B75-4C5E-AB34-52B5536E0419}">
      <dgm:prSet/>
      <dgm:spPr/>
      <dgm:t>
        <a:bodyPr/>
        <a:lstStyle/>
        <a:p>
          <a:endParaRPr lang="en-US"/>
        </a:p>
      </dgm:t>
    </dgm:pt>
    <dgm:pt modelId="{D525B942-24B0-4A1B-B600-45A3C7589662}" type="sibTrans" cxnId="{275D0186-6B75-4C5E-AB34-52B5536E0419}">
      <dgm:prSet/>
      <dgm:spPr/>
      <dgm:t>
        <a:bodyPr/>
        <a:lstStyle/>
        <a:p>
          <a:endParaRPr lang="en-US"/>
        </a:p>
      </dgm:t>
    </dgm:pt>
    <dgm:pt modelId="{5936F349-B240-4C56-96E6-2777BB1EA48F}" type="pres">
      <dgm:prSet presAssocID="{0CC10154-54F5-4C89-AB5A-357F06D07B0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0FC967-EE76-4021-B7C4-F5C5B5AE5723}" type="pres">
      <dgm:prSet presAssocID="{D8A10A0E-A647-41F4-AE49-CB63C26D23F9}" presName="root1" presStyleCnt="0"/>
      <dgm:spPr/>
    </dgm:pt>
    <dgm:pt modelId="{9E5F46A6-E038-4C8A-9E5F-95D263A1C506}" type="pres">
      <dgm:prSet presAssocID="{D8A10A0E-A647-41F4-AE49-CB63C26D23F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266E68-82B4-4754-9E2F-09D0BE4E06AA}" type="pres">
      <dgm:prSet presAssocID="{D8A10A0E-A647-41F4-AE49-CB63C26D23F9}" presName="level2hierChild" presStyleCnt="0"/>
      <dgm:spPr/>
    </dgm:pt>
    <dgm:pt modelId="{D510C3D6-14F2-42D0-9282-35AC55E5EB92}" type="pres">
      <dgm:prSet presAssocID="{6CFA2577-E351-44C2-B49C-85C9B8B99B29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035B88B-04E8-4B66-83B1-6C59E86C6CD4}" type="pres">
      <dgm:prSet presAssocID="{6CFA2577-E351-44C2-B49C-85C9B8B99B29}" presName="connTx" presStyleLbl="parChTrans1D2" presStyleIdx="0" presStyleCnt="2"/>
      <dgm:spPr/>
      <dgm:t>
        <a:bodyPr/>
        <a:lstStyle/>
        <a:p>
          <a:endParaRPr lang="en-US"/>
        </a:p>
      </dgm:t>
    </dgm:pt>
    <dgm:pt modelId="{A1911E97-E51C-4884-9B46-072C01D25B18}" type="pres">
      <dgm:prSet presAssocID="{F29DE3B2-24D7-4374-9AD7-B938F376DFFD}" presName="root2" presStyleCnt="0"/>
      <dgm:spPr/>
    </dgm:pt>
    <dgm:pt modelId="{AD44A3A4-00E8-4598-9D6A-3049D2D894F6}" type="pres">
      <dgm:prSet presAssocID="{F29DE3B2-24D7-4374-9AD7-B938F376DFFD}" presName="LevelTwoTextNode" presStyleLbl="node2" presStyleIdx="0" presStyleCnt="2" custScaleX="109448" custScaleY="1491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3E65DD-D146-4682-B979-F4E668C65E3B}" type="pres">
      <dgm:prSet presAssocID="{F29DE3B2-24D7-4374-9AD7-B938F376DFFD}" presName="level3hierChild" presStyleCnt="0"/>
      <dgm:spPr/>
    </dgm:pt>
    <dgm:pt modelId="{34982439-A6A0-42B4-BF97-A41E244C942B}" type="pres">
      <dgm:prSet presAssocID="{D6F64D1E-AE35-4BF6-8C82-186E8C02B2A2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1CB308CE-573D-4645-8139-507342A39F03}" type="pres">
      <dgm:prSet presAssocID="{D6F64D1E-AE35-4BF6-8C82-186E8C02B2A2}" presName="connTx" presStyleLbl="parChTrans1D3" presStyleIdx="0" presStyleCnt="2"/>
      <dgm:spPr/>
      <dgm:t>
        <a:bodyPr/>
        <a:lstStyle/>
        <a:p>
          <a:endParaRPr lang="en-US"/>
        </a:p>
      </dgm:t>
    </dgm:pt>
    <dgm:pt modelId="{5C7851C6-E198-4159-8107-0177DB2C531A}" type="pres">
      <dgm:prSet presAssocID="{57F785A8-BC19-4394-8543-D4B672CCFA70}" presName="root2" presStyleCnt="0"/>
      <dgm:spPr/>
    </dgm:pt>
    <dgm:pt modelId="{207C1F06-1F2E-4DFB-9FCD-598D8B10F8CC}" type="pres">
      <dgm:prSet presAssocID="{57F785A8-BC19-4394-8543-D4B672CCFA70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F9CE85-17C7-4EA1-8B1E-2C7AB8B74055}" type="pres">
      <dgm:prSet presAssocID="{57F785A8-BC19-4394-8543-D4B672CCFA70}" presName="level3hierChild" presStyleCnt="0"/>
      <dgm:spPr/>
    </dgm:pt>
    <dgm:pt modelId="{2E67E0D6-1D07-4C7C-BA0E-891460E95EEB}" type="pres">
      <dgm:prSet presAssocID="{C7D64A5C-A084-49F9-B123-4AF2C2377400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E30A1E02-EA38-4528-85D2-9D760DE469F2}" type="pres">
      <dgm:prSet presAssocID="{C7D64A5C-A084-49F9-B123-4AF2C2377400}" presName="connTx" presStyleLbl="parChTrans1D3" presStyleIdx="1" presStyleCnt="2"/>
      <dgm:spPr/>
      <dgm:t>
        <a:bodyPr/>
        <a:lstStyle/>
        <a:p>
          <a:endParaRPr lang="en-US"/>
        </a:p>
      </dgm:t>
    </dgm:pt>
    <dgm:pt modelId="{B07C7CC9-07AE-41BD-B3AD-7F5C4720CBA5}" type="pres">
      <dgm:prSet presAssocID="{1A57390D-AF39-41BC-B5B1-750D0424F2FA}" presName="root2" presStyleCnt="0"/>
      <dgm:spPr/>
    </dgm:pt>
    <dgm:pt modelId="{A1E6CA29-FCF9-4230-80DE-3DDEFB12BB29}" type="pres">
      <dgm:prSet presAssocID="{1A57390D-AF39-41BC-B5B1-750D0424F2FA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C233D1-A54A-4BED-80DF-02AB3475E87E}" type="pres">
      <dgm:prSet presAssocID="{1A57390D-AF39-41BC-B5B1-750D0424F2FA}" presName="level3hierChild" presStyleCnt="0"/>
      <dgm:spPr/>
    </dgm:pt>
    <dgm:pt modelId="{E6A9F6F0-AD94-4F26-B9A8-F2AB41301938}" type="pres">
      <dgm:prSet presAssocID="{B7C60798-B9EE-44FB-A7E0-7C720B21CA5D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C97D5D7-3A75-4858-90A0-B6A8570CC3E6}" type="pres">
      <dgm:prSet presAssocID="{B7C60798-B9EE-44FB-A7E0-7C720B21CA5D}" presName="connTx" presStyleLbl="parChTrans1D2" presStyleIdx="1" presStyleCnt="2"/>
      <dgm:spPr/>
      <dgm:t>
        <a:bodyPr/>
        <a:lstStyle/>
        <a:p>
          <a:endParaRPr lang="en-US"/>
        </a:p>
      </dgm:t>
    </dgm:pt>
    <dgm:pt modelId="{01275A94-6BFF-471B-BC57-199D34CBA734}" type="pres">
      <dgm:prSet presAssocID="{1F7A7C3B-0125-459F-9E1C-4DDCD482A651}" presName="root2" presStyleCnt="0"/>
      <dgm:spPr/>
    </dgm:pt>
    <dgm:pt modelId="{17A2B75C-BC8B-4D32-BD0B-2A3424993E4B}" type="pres">
      <dgm:prSet presAssocID="{1F7A7C3B-0125-459F-9E1C-4DDCD482A651}" presName="LevelTwoTextNode" presStyleLbl="node2" presStyleIdx="1" presStyleCnt="2" custScaleX="109104" custScaleY="1259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A1758F-A444-4445-9FD6-EC7164EA7FDD}" type="pres">
      <dgm:prSet presAssocID="{1F7A7C3B-0125-459F-9E1C-4DDCD482A651}" presName="level3hierChild" presStyleCnt="0"/>
      <dgm:spPr/>
    </dgm:pt>
  </dgm:ptLst>
  <dgm:cxnLst>
    <dgm:cxn modelId="{275D0186-6B75-4C5E-AB34-52B5536E0419}" srcId="{F29DE3B2-24D7-4374-9AD7-B938F376DFFD}" destId="{1A57390D-AF39-41BC-B5B1-750D0424F2FA}" srcOrd="1" destOrd="0" parTransId="{C7D64A5C-A084-49F9-B123-4AF2C2377400}" sibTransId="{D525B942-24B0-4A1B-B600-45A3C7589662}"/>
    <dgm:cxn modelId="{BBB27A76-7A21-49CD-95E2-2FBE3E6E2450}" srcId="{D8A10A0E-A647-41F4-AE49-CB63C26D23F9}" destId="{1F7A7C3B-0125-459F-9E1C-4DDCD482A651}" srcOrd="1" destOrd="0" parTransId="{B7C60798-B9EE-44FB-A7E0-7C720B21CA5D}" sibTransId="{480081AF-ABE3-46BB-8178-C2AE8D55F5A6}"/>
    <dgm:cxn modelId="{852A415A-C589-4099-9A08-A7E90416FB8B}" type="presOf" srcId="{C7D64A5C-A084-49F9-B123-4AF2C2377400}" destId="{E30A1E02-EA38-4528-85D2-9D760DE469F2}" srcOrd="1" destOrd="0" presId="urn:microsoft.com/office/officeart/2008/layout/HorizontalMultiLevelHierarchy"/>
    <dgm:cxn modelId="{E74734F6-0F1A-41FB-858D-BC75EF61F1E6}" type="presOf" srcId="{D6F64D1E-AE35-4BF6-8C82-186E8C02B2A2}" destId="{34982439-A6A0-42B4-BF97-A41E244C942B}" srcOrd="0" destOrd="0" presId="urn:microsoft.com/office/officeart/2008/layout/HorizontalMultiLevelHierarchy"/>
    <dgm:cxn modelId="{B4C3A0CF-EFF6-479C-BF84-8F4281BAAA11}" type="presOf" srcId="{1F7A7C3B-0125-459F-9E1C-4DDCD482A651}" destId="{17A2B75C-BC8B-4D32-BD0B-2A3424993E4B}" srcOrd="0" destOrd="0" presId="urn:microsoft.com/office/officeart/2008/layout/HorizontalMultiLevelHierarchy"/>
    <dgm:cxn modelId="{E57E575E-7328-49E8-8429-E79E3F216481}" type="presOf" srcId="{6CFA2577-E351-44C2-B49C-85C9B8B99B29}" destId="{F035B88B-04E8-4B66-83B1-6C59E86C6CD4}" srcOrd="1" destOrd="0" presId="urn:microsoft.com/office/officeart/2008/layout/HorizontalMultiLevelHierarchy"/>
    <dgm:cxn modelId="{83DD9A35-90BD-4979-81EB-06D95B201FF8}" type="presOf" srcId="{57F785A8-BC19-4394-8543-D4B672CCFA70}" destId="{207C1F06-1F2E-4DFB-9FCD-598D8B10F8CC}" srcOrd="0" destOrd="0" presId="urn:microsoft.com/office/officeart/2008/layout/HorizontalMultiLevelHierarchy"/>
    <dgm:cxn modelId="{67FB1C4E-9298-4C3B-BA91-B91F4449D9F6}" type="presOf" srcId="{6CFA2577-E351-44C2-B49C-85C9B8B99B29}" destId="{D510C3D6-14F2-42D0-9282-35AC55E5EB92}" srcOrd="0" destOrd="0" presId="urn:microsoft.com/office/officeart/2008/layout/HorizontalMultiLevelHierarchy"/>
    <dgm:cxn modelId="{AF462676-9B80-4C96-9164-C1161E697245}" type="presOf" srcId="{C7D64A5C-A084-49F9-B123-4AF2C2377400}" destId="{2E67E0D6-1D07-4C7C-BA0E-891460E95EEB}" srcOrd="0" destOrd="0" presId="urn:microsoft.com/office/officeart/2008/layout/HorizontalMultiLevelHierarchy"/>
    <dgm:cxn modelId="{8120FE0C-3EFD-4845-9A64-9E3A3C7E6D72}" type="presOf" srcId="{B7C60798-B9EE-44FB-A7E0-7C720B21CA5D}" destId="{6C97D5D7-3A75-4858-90A0-B6A8570CC3E6}" srcOrd="1" destOrd="0" presId="urn:microsoft.com/office/officeart/2008/layout/HorizontalMultiLevelHierarchy"/>
    <dgm:cxn modelId="{91FCDB57-7418-4961-8FA6-988D6EE550E8}" type="presOf" srcId="{D8A10A0E-A647-41F4-AE49-CB63C26D23F9}" destId="{9E5F46A6-E038-4C8A-9E5F-95D263A1C506}" srcOrd="0" destOrd="0" presId="urn:microsoft.com/office/officeart/2008/layout/HorizontalMultiLevelHierarchy"/>
    <dgm:cxn modelId="{D972D147-9C0C-4FBE-9A7C-D03EDF17E320}" type="presOf" srcId="{F29DE3B2-24D7-4374-9AD7-B938F376DFFD}" destId="{AD44A3A4-00E8-4598-9D6A-3049D2D894F6}" srcOrd="0" destOrd="0" presId="urn:microsoft.com/office/officeart/2008/layout/HorizontalMultiLevelHierarchy"/>
    <dgm:cxn modelId="{425A9AF1-8249-42AA-8FEC-8863F22F0B89}" srcId="{F29DE3B2-24D7-4374-9AD7-B938F376DFFD}" destId="{57F785A8-BC19-4394-8543-D4B672CCFA70}" srcOrd="0" destOrd="0" parTransId="{D6F64D1E-AE35-4BF6-8C82-186E8C02B2A2}" sibTransId="{4334CA84-5ADA-467E-9938-0703B4CD5488}"/>
    <dgm:cxn modelId="{27B723E6-50C9-41C0-B2D7-0E1787ACC58F}" type="presOf" srcId="{0CC10154-54F5-4C89-AB5A-357F06D07B0C}" destId="{5936F349-B240-4C56-96E6-2777BB1EA48F}" srcOrd="0" destOrd="0" presId="urn:microsoft.com/office/officeart/2008/layout/HorizontalMultiLevelHierarchy"/>
    <dgm:cxn modelId="{A31D7772-6EDC-4118-AECF-B5098B7552E0}" type="presOf" srcId="{B7C60798-B9EE-44FB-A7E0-7C720B21CA5D}" destId="{E6A9F6F0-AD94-4F26-B9A8-F2AB41301938}" srcOrd="0" destOrd="0" presId="urn:microsoft.com/office/officeart/2008/layout/HorizontalMultiLevelHierarchy"/>
    <dgm:cxn modelId="{D9A530D7-AB31-4064-8B8F-3D1E2D8EE381}" srcId="{0CC10154-54F5-4C89-AB5A-357F06D07B0C}" destId="{D8A10A0E-A647-41F4-AE49-CB63C26D23F9}" srcOrd="0" destOrd="0" parTransId="{BAF05868-EA60-4A50-A659-BD07EC047D91}" sibTransId="{521A2880-6B84-4D27-B7B9-08D7FD8D6062}"/>
    <dgm:cxn modelId="{BB320A57-C16A-4775-9BD9-185C5AA4212F}" type="presOf" srcId="{1A57390D-AF39-41BC-B5B1-750D0424F2FA}" destId="{A1E6CA29-FCF9-4230-80DE-3DDEFB12BB29}" srcOrd="0" destOrd="0" presId="urn:microsoft.com/office/officeart/2008/layout/HorizontalMultiLevelHierarchy"/>
    <dgm:cxn modelId="{19F1E00A-55AE-4CB7-8010-42DED505F96C}" srcId="{D8A10A0E-A647-41F4-AE49-CB63C26D23F9}" destId="{F29DE3B2-24D7-4374-9AD7-B938F376DFFD}" srcOrd="0" destOrd="0" parTransId="{6CFA2577-E351-44C2-B49C-85C9B8B99B29}" sibTransId="{DE1792AA-CC3A-4946-98DF-424FCDFAA34B}"/>
    <dgm:cxn modelId="{00B6DADD-B378-42CE-B2FC-A7ED8F3994AC}" type="presOf" srcId="{D6F64D1E-AE35-4BF6-8C82-186E8C02B2A2}" destId="{1CB308CE-573D-4645-8139-507342A39F03}" srcOrd="1" destOrd="0" presId="urn:microsoft.com/office/officeart/2008/layout/HorizontalMultiLevelHierarchy"/>
    <dgm:cxn modelId="{4C039C5D-CFAB-460C-8485-35B33DF85688}" type="presParOf" srcId="{5936F349-B240-4C56-96E6-2777BB1EA48F}" destId="{4C0FC967-EE76-4021-B7C4-F5C5B5AE5723}" srcOrd="0" destOrd="0" presId="urn:microsoft.com/office/officeart/2008/layout/HorizontalMultiLevelHierarchy"/>
    <dgm:cxn modelId="{56D0D9FE-A794-49FB-9FE8-8925B8F8DD4A}" type="presParOf" srcId="{4C0FC967-EE76-4021-B7C4-F5C5B5AE5723}" destId="{9E5F46A6-E038-4C8A-9E5F-95D263A1C506}" srcOrd="0" destOrd="0" presId="urn:microsoft.com/office/officeart/2008/layout/HorizontalMultiLevelHierarchy"/>
    <dgm:cxn modelId="{0A80539A-5509-45BA-A0CC-626F740160E8}" type="presParOf" srcId="{4C0FC967-EE76-4021-B7C4-F5C5B5AE5723}" destId="{F0266E68-82B4-4754-9E2F-09D0BE4E06AA}" srcOrd="1" destOrd="0" presId="urn:microsoft.com/office/officeart/2008/layout/HorizontalMultiLevelHierarchy"/>
    <dgm:cxn modelId="{92507C9A-1EF3-4A30-8B84-EC5F4013F2BC}" type="presParOf" srcId="{F0266E68-82B4-4754-9E2F-09D0BE4E06AA}" destId="{D510C3D6-14F2-42D0-9282-35AC55E5EB92}" srcOrd="0" destOrd="0" presId="urn:microsoft.com/office/officeart/2008/layout/HorizontalMultiLevelHierarchy"/>
    <dgm:cxn modelId="{96EA8C12-FEA1-48DF-B897-D8A04C4F9BA1}" type="presParOf" srcId="{D510C3D6-14F2-42D0-9282-35AC55E5EB92}" destId="{F035B88B-04E8-4B66-83B1-6C59E86C6CD4}" srcOrd="0" destOrd="0" presId="urn:microsoft.com/office/officeart/2008/layout/HorizontalMultiLevelHierarchy"/>
    <dgm:cxn modelId="{D1DD1742-EF27-405C-9FBC-1494B05DD67B}" type="presParOf" srcId="{F0266E68-82B4-4754-9E2F-09D0BE4E06AA}" destId="{A1911E97-E51C-4884-9B46-072C01D25B18}" srcOrd="1" destOrd="0" presId="urn:microsoft.com/office/officeart/2008/layout/HorizontalMultiLevelHierarchy"/>
    <dgm:cxn modelId="{958A201E-90E6-4162-9CDC-57802AB50A30}" type="presParOf" srcId="{A1911E97-E51C-4884-9B46-072C01D25B18}" destId="{AD44A3A4-00E8-4598-9D6A-3049D2D894F6}" srcOrd="0" destOrd="0" presId="urn:microsoft.com/office/officeart/2008/layout/HorizontalMultiLevelHierarchy"/>
    <dgm:cxn modelId="{DAB0E02E-2C7F-460C-9FB0-D5E0BBA3E30D}" type="presParOf" srcId="{A1911E97-E51C-4884-9B46-072C01D25B18}" destId="{8A3E65DD-D146-4682-B979-F4E668C65E3B}" srcOrd="1" destOrd="0" presId="urn:microsoft.com/office/officeart/2008/layout/HorizontalMultiLevelHierarchy"/>
    <dgm:cxn modelId="{5A71372D-2437-4D37-8E18-45BE95FBA4A3}" type="presParOf" srcId="{8A3E65DD-D146-4682-B979-F4E668C65E3B}" destId="{34982439-A6A0-42B4-BF97-A41E244C942B}" srcOrd="0" destOrd="0" presId="urn:microsoft.com/office/officeart/2008/layout/HorizontalMultiLevelHierarchy"/>
    <dgm:cxn modelId="{B42C1DF0-2D71-4A96-A7A6-2308BDBE3C08}" type="presParOf" srcId="{34982439-A6A0-42B4-BF97-A41E244C942B}" destId="{1CB308CE-573D-4645-8139-507342A39F03}" srcOrd="0" destOrd="0" presId="urn:microsoft.com/office/officeart/2008/layout/HorizontalMultiLevelHierarchy"/>
    <dgm:cxn modelId="{460F4C48-0983-4B4D-B1C8-597D30109E67}" type="presParOf" srcId="{8A3E65DD-D146-4682-B979-F4E668C65E3B}" destId="{5C7851C6-E198-4159-8107-0177DB2C531A}" srcOrd="1" destOrd="0" presId="urn:microsoft.com/office/officeart/2008/layout/HorizontalMultiLevelHierarchy"/>
    <dgm:cxn modelId="{F0A5E6B0-5D1D-4FD8-8A6A-36B03E6A4D04}" type="presParOf" srcId="{5C7851C6-E198-4159-8107-0177DB2C531A}" destId="{207C1F06-1F2E-4DFB-9FCD-598D8B10F8CC}" srcOrd="0" destOrd="0" presId="urn:microsoft.com/office/officeart/2008/layout/HorizontalMultiLevelHierarchy"/>
    <dgm:cxn modelId="{EB7509CB-F620-4757-AC07-941C17015EF9}" type="presParOf" srcId="{5C7851C6-E198-4159-8107-0177DB2C531A}" destId="{83F9CE85-17C7-4EA1-8B1E-2C7AB8B74055}" srcOrd="1" destOrd="0" presId="urn:microsoft.com/office/officeart/2008/layout/HorizontalMultiLevelHierarchy"/>
    <dgm:cxn modelId="{F0DDAFDB-8F5D-4852-A63B-8651DEA41B5C}" type="presParOf" srcId="{8A3E65DD-D146-4682-B979-F4E668C65E3B}" destId="{2E67E0D6-1D07-4C7C-BA0E-891460E95EEB}" srcOrd="2" destOrd="0" presId="urn:microsoft.com/office/officeart/2008/layout/HorizontalMultiLevelHierarchy"/>
    <dgm:cxn modelId="{10D65CFD-05E4-4039-8C3B-A5EE51DC1718}" type="presParOf" srcId="{2E67E0D6-1D07-4C7C-BA0E-891460E95EEB}" destId="{E30A1E02-EA38-4528-85D2-9D760DE469F2}" srcOrd="0" destOrd="0" presId="urn:microsoft.com/office/officeart/2008/layout/HorizontalMultiLevelHierarchy"/>
    <dgm:cxn modelId="{ABCD9778-7BBD-4BB2-B800-445B318FEBB0}" type="presParOf" srcId="{8A3E65DD-D146-4682-B979-F4E668C65E3B}" destId="{B07C7CC9-07AE-41BD-B3AD-7F5C4720CBA5}" srcOrd="3" destOrd="0" presId="urn:microsoft.com/office/officeart/2008/layout/HorizontalMultiLevelHierarchy"/>
    <dgm:cxn modelId="{18C469E7-D078-4B36-8E19-1CEBB5A4C5AB}" type="presParOf" srcId="{B07C7CC9-07AE-41BD-B3AD-7F5C4720CBA5}" destId="{A1E6CA29-FCF9-4230-80DE-3DDEFB12BB29}" srcOrd="0" destOrd="0" presId="urn:microsoft.com/office/officeart/2008/layout/HorizontalMultiLevelHierarchy"/>
    <dgm:cxn modelId="{873BCE6C-24A0-484F-B14A-919DB3CCE0BC}" type="presParOf" srcId="{B07C7CC9-07AE-41BD-B3AD-7F5C4720CBA5}" destId="{66C233D1-A54A-4BED-80DF-02AB3475E87E}" srcOrd="1" destOrd="0" presId="urn:microsoft.com/office/officeart/2008/layout/HorizontalMultiLevelHierarchy"/>
    <dgm:cxn modelId="{91644C5D-BEB6-4BBD-970D-6D11B9BF0804}" type="presParOf" srcId="{F0266E68-82B4-4754-9E2F-09D0BE4E06AA}" destId="{E6A9F6F0-AD94-4F26-B9A8-F2AB41301938}" srcOrd="2" destOrd="0" presId="urn:microsoft.com/office/officeart/2008/layout/HorizontalMultiLevelHierarchy"/>
    <dgm:cxn modelId="{F99BD871-AAEE-47B1-B7C1-35C23860145B}" type="presParOf" srcId="{E6A9F6F0-AD94-4F26-B9A8-F2AB41301938}" destId="{6C97D5D7-3A75-4858-90A0-B6A8570CC3E6}" srcOrd="0" destOrd="0" presId="urn:microsoft.com/office/officeart/2008/layout/HorizontalMultiLevelHierarchy"/>
    <dgm:cxn modelId="{6482CF8D-38FA-452E-9F81-15FBD2016B76}" type="presParOf" srcId="{F0266E68-82B4-4754-9E2F-09D0BE4E06AA}" destId="{01275A94-6BFF-471B-BC57-199D34CBA734}" srcOrd="3" destOrd="0" presId="urn:microsoft.com/office/officeart/2008/layout/HorizontalMultiLevelHierarchy"/>
    <dgm:cxn modelId="{394F922B-CC54-41E9-AB54-F07EC276BEE7}" type="presParOf" srcId="{01275A94-6BFF-471B-BC57-199D34CBA734}" destId="{17A2B75C-BC8B-4D32-BD0B-2A3424993E4B}" srcOrd="0" destOrd="0" presId="urn:microsoft.com/office/officeart/2008/layout/HorizontalMultiLevelHierarchy"/>
    <dgm:cxn modelId="{2ED58624-7EF5-4791-B35A-556456BE6722}" type="presParOf" srcId="{01275A94-6BFF-471B-BC57-199D34CBA734}" destId="{0BA1758F-A444-4445-9FD6-EC7164EA7FD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A87F052F-9E49-4468-AD25-80508A16681A}" type="pres">
      <dgm:prSet presAssocID="{9893A18F-A594-4B27-9F35-1759350C64F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5897F0-942E-4F51-AB28-9D1C2C748A06}" type="pres">
      <dgm:prSet presAssocID="{F4D7743A-50EA-4556-98B6-2F6CCFA86DE8}" presName="hierRoot2" presStyleCnt="0"/>
      <dgm:spPr/>
    </dgm:pt>
    <dgm:pt modelId="{39134E4D-E6B9-4947-A673-4A5C84291A98}" type="pres">
      <dgm:prSet presAssocID="{F4D7743A-50EA-4556-98B6-2F6CCFA86DE8}" presName="composite2" presStyleCnt="0"/>
      <dgm:spPr/>
    </dgm:pt>
    <dgm:pt modelId="{E961FB45-D98B-491E-A8E5-94A8ADBF515F}" type="pres">
      <dgm:prSet presAssocID="{F4D7743A-50EA-4556-98B6-2F6CCFA86DE8}" presName="image2" presStyleLbl="node2" presStyleIdx="1" presStyleCnt="2" custScaleX="8231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A2B00B-3A22-4359-A044-701C179B7BC8}" type="pres">
      <dgm:prSet presAssocID="{F4D7743A-50EA-4556-98B6-2F6CCFA86DE8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D9A1AE-AF79-4AA9-9D85-52ED24FC913C}" type="pres">
      <dgm:prSet presAssocID="{F4D7743A-50EA-4556-98B6-2F6CCFA86DE8}" presName="hierChild3" presStyleCnt="0"/>
      <dgm:spPr/>
    </dgm:pt>
  </dgm:ptLst>
  <dgm:cxnLst>
    <dgm:cxn modelId="{256693E3-EE86-4A12-B085-4808422DB61A}" type="presOf" srcId="{9893A18F-A594-4B27-9F35-1759350C64F6}" destId="{A87F052F-9E49-4468-AD25-80508A16681A}" srcOrd="0" destOrd="0" presId="urn:microsoft.com/office/officeart/2009/layout/CirclePictureHierarchy"/>
    <dgm:cxn modelId="{17AB39B6-1F95-4225-8F40-094C3FC3AE15}" type="presOf" srcId="{A321F379-982F-4ADF-8ABF-354822027DBD}" destId="{81A53DEA-DB19-49A0-8BCB-A9BCF8692AC0}" srcOrd="0" destOrd="0" presId="urn:microsoft.com/office/officeart/2009/layout/CirclePictureHierarchy"/>
    <dgm:cxn modelId="{0F871BD2-A98F-4E71-AF10-4417A758E8A3}" srcId="{6CDF715D-D5E2-4BEA-BCB9-D47FC7E3DF4B}" destId="{F4D7743A-50EA-4556-98B6-2F6CCFA86DE8}" srcOrd="1" destOrd="0" parTransId="{9893A18F-A594-4B27-9F35-1759350C64F6}" sibTransId="{247F3517-B727-4FBC-AB05-7F84D6F22101}"/>
    <dgm:cxn modelId="{D2651D94-B70D-4CCE-B242-EC107E8C36CA}" type="presOf" srcId="{5E9705F9-E9F7-4C31-AF30-9EC8ECC1DFD6}" destId="{99E82CC1-7D54-47AB-9482-3DB75A1436C0}" srcOrd="0" destOrd="0" presId="urn:microsoft.com/office/officeart/2009/layout/CirclePictureHierarchy"/>
    <dgm:cxn modelId="{14089FAB-75E8-4FDE-9945-3BC8A79D7BC0}" type="presOf" srcId="{F4D7743A-50EA-4556-98B6-2F6CCFA86DE8}" destId="{76A2B00B-3A22-4359-A044-701C179B7BC8}" srcOrd="0" destOrd="0" presId="urn:microsoft.com/office/officeart/2009/layout/CirclePictureHierarchy"/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3E03DD8C-C5C9-4B69-8DA4-15938C4CB498}" type="presOf" srcId="{6CDF715D-D5E2-4BEA-BCB9-D47FC7E3DF4B}" destId="{2E0DDDAE-0A82-456D-9948-AEE7260103A9}" srcOrd="0" destOrd="0" presId="urn:microsoft.com/office/officeart/2009/layout/CirclePictureHierarchy"/>
    <dgm:cxn modelId="{D46B0DA9-07C3-41BD-AC3C-13FF62366AF6}" type="presOf" srcId="{CB93C901-22A9-4DFE-87D0-A114DDDF07A9}" destId="{0643A08C-185A-4C7F-A238-A78C7356AA31}" srcOrd="0" destOrd="0" presId="urn:microsoft.com/office/officeart/2009/layout/CirclePictureHierarchy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B6EFFD9A-1408-4304-8372-0F2BD6534977}" type="presParOf" srcId="{99E82CC1-7D54-47AB-9482-3DB75A1436C0}" destId="{37EFFADB-611E-4D26-9458-BF5BAB67A671}" srcOrd="0" destOrd="0" presId="urn:microsoft.com/office/officeart/2009/layout/CirclePictureHierarchy"/>
    <dgm:cxn modelId="{53991235-2D97-4DCA-A59F-DA01DF1ABFFA}" type="presParOf" srcId="{37EFFADB-611E-4D26-9458-BF5BAB67A671}" destId="{CF5B3AB2-0263-4AC9-B177-E4E43014D20B}" srcOrd="0" destOrd="0" presId="urn:microsoft.com/office/officeart/2009/layout/CirclePictureHierarchy"/>
    <dgm:cxn modelId="{6DF57B18-80D8-4849-BF2A-9791BCACB4E1}" type="presParOf" srcId="{CF5B3AB2-0263-4AC9-B177-E4E43014D20B}" destId="{495C1CB0-532C-4A48-A9D1-59B301DC2C98}" srcOrd="0" destOrd="0" presId="urn:microsoft.com/office/officeart/2009/layout/CirclePictureHierarchy"/>
    <dgm:cxn modelId="{9FFB5FCE-5E79-45A4-BECA-12852C35B2E3}" type="presParOf" srcId="{CF5B3AB2-0263-4AC9-B177-E4E43014D20B}" destId="{2E0DDDAE-0A82-456D-9948-AEE7260103A9}" srcOrd="1" destOrd="0" presId="urn:microsoft.com/office/officeart/2009/layout/CirclePictureHierarchy"/>
    <dgm:cxn modelId="{06079A0B-FC23-4A66-A1DC-A8DE1F49B7C4}" type="presParOf" srcId="{37EFFADB-611E-4D26-9458-BF5BAB67A671}" destId="{C94B4986-8E19-4F32-9893-E7F2C7B940D9}" srcOrd="1" destOrd="0" presId="urn:microsoft.com/office/officeart/2009/layout/CirclePictureHierarchy"/>
    <dgm:cxn modelId="{5C395869-89DE-45D9-8779-D43C34E2C380}" type="presParOf" srcId="{C94B4986-8E19-4F32-9893-E7F2C7B940D9}" destId="{81A53DEA-DB19-49A0-8BCB-A9BCF8692AC0}" srcOrd="0" destOrd="0" presId="urn:microsoft.com/office/officeart/2009/layout/CirclePictureHierarchy"/>
    <dgm:cxn modelId="{32EC107B-DBCE-4041-9108-B1C1A4C7142F}" type="presParOf" srcId="{C94B4986-8E19-4F32-9893-E7F2C7B940D9}" destId="{62CFA538-8D73-428B-B01A-061172AABDDD}" srcOrd="1" destOrd="0" presId="urn:microsoft.com/office/officeart/2009/layout/CirclePictureHierarchy"/>
    <dgm:cxn modelId="{C7AE53F0-DD56-4065-8106-CC07D75C92D1}" type="presParOf" srcId="{62CFA538-8D73-428B-B01A-061172AABDDD}" destId="{BBB58518-01B4-41FA-A9E0-D2305C2B527F}" srcOrd="0" destOrd="0" presId="urn:microsoft.com/office/officeart/2009/layout/CirclePictureHierarchy"/>
    <dgm:cxn modelId="{59D1F261-8828-4415-9D82-4FB8D33229BE}" type="presParOf" srcId="{BBB58518-01B4-41FA-A9E0-D2305C2B527F}" destId="{2EEF7D58-A34F-4D8F-A978-7C85722CF0BB}" srcOrd="0" destOrd="0" presId="urn:microsoft.com/office/officeart/2009/layout/CirclePictureHierarchy"/>
    <dgm:cxn modelId="{F7381994-7FF7-4282-95AB-EE9EBFEE9D6A}" type="presParOf" srcId="{BBB58518-01B4-41FA-A9E0-D2305C2B527F}" destId="{0643A08C-185A-4C7F-A238-A78C7356AA31}" srcOrd="1" destOrd="0" presId="urn:microsoft.com/office/officeart/2009/layout/CirclePictureHierarchy"/>
    <dgm:cxn modelId="{7136AD3C-B26E-4651-A96B-21D3DC9FFCEC}" type="presParOf" srcId="{62CFA538-8D73-428B-B01A-061172AABDDD}" destId="{8F08AF36-FFDE-4E02-B84F-41D991ECC9A1}" srcOrd="1" destOrd="0" presId="urn:microsoft.com/office/officeart/2009/layout/CirclePictureHierarchy"/>
    <dgm:cxn modelId="{1CF5C6EA-44F8-4D9D-8968-E00F7843AE54}" type="presParOf" srcId="{C94B4986-8E19-4F32-9893-E7F2C7B940D9}" destId="{A87F052F-9E49-4468-AD25-80508A16681A}" srcOrd="2" destOrd="0" presId="urn:microsoft.com/office/officeart/2009/layout/CirclePictureHierarchy"/>
    <dgm:cxn modelId="{5DB40B5A-B73D-45C6-8F7E-AA4721AFB35D}" type="presParOf" srcId="{C94B4986-8E19-4F32-9893-E7F2C7B940D9}" destId="{685897F0-942E-4F51-AB28-9D1C2C748A06}" srcOrd="3" destOrd="0" presId="urn:microsoft.com/office/officeart/2009/layout/CirclePictureHierarchy"/>
    <dgm:cxn modelId="{1B43033B-94BC-4688-B2DC-E4DB1A7EFDAD}" type="presParOf" srcId="{685897F0-942E-4F51-AB28-9D1C2C748A06}" destId="{39134E4D-E6B9-4947-A673-4A5C84291A98}" srcOrd="0" destOrd="0" presId="urn:microsoft.com/office/officeart/2009/layout/CirclePictureHierarchy"/>
    <dgm:cxn modelId="{DFEC62E4-5BD5-4352-A477-4F73E9BBF62A}" type="presParOf" srcId="{39134E4D-E6B9-4947-A673-4A5C84291A98}" destId="{E961FB45-D98B-491E-A8E5-94A8ADBF515F}" srcOrd="0" destOrd="0" presId="urn:microsoft.com/office/officeart/2009/layout/CirclePictureHierarchy"/>
    <dgm:cxn modelId="{E7724844-3B7B-4A14-A409-8219A30DAE48}" type="presParOf" srcId="{39134E4D-E6B9-4947-A673-4A5C84291A98}" destId="{76A2B00B-3A22-4359-A044-701C179B7BC8}" srcOrd="1" destOrd="0" presId="urn:microsoft.com/office/officeart/2009/layout/CirclePictureHierarchy"/>
    <dgm:cxn modelId="{399B9C2E-37AF-4204-9F7D-56E01DD56B3E}" type="presParOf" srcId="{685897F0-942E-4F51-AB28-9D1C2C748A06}" destId="{4CD9A1AE-AF79-4AA9-9D85-52ED24FC913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E0DDDAE-0A82-456D-9948-AEE7260103A9}" type="pres">
      <dgm:prSet presAssocID="{6CDF715D-D5E2-4BEA-BCB9-D47FC7E3DF4B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643A08C-185A-4C7F-A238-A78C7356AA31}" type="pres">
      <dgm:prSet presAssocID="{CB93C901-22A9-4DFE-87D0-A114DDDF07A9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A87F052F-9E49-4468-AD25-80508A16681A}" type="pres">
      <dgm:prSet presAssocID="{9893A18F-A594-4B27-9F35-1759350C64F6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85897F0-942E-4F51-AB28-9D1C2C748A06}" type="pres">
      <dgm:prSet presAssocID="{F4D7743A-50EA-4556-98B6-2F6CCFA86DE8}" presName="hierRoot2" presStyleCnt="0"/>
      <dgm:spPr/>
    </dgm:pt>
    <dgm:pt modelId="{39134E4D-E6B9-4947-A673-4A5C84291A98}" type="pres">
      <dgm:prSet presAssocID="{F4D7743A-50EA-4556-98B6-2F6CCFA86DE8}" presName="composite2" presStyleCnt="0"/>
      <dgm:spPr/>
    </dgm:pt>
    <dgm:pt modelId="{E961FB45-D98B-491E-A8E5-94A8ADBF515F}" type="pres">
      <dgm:prSet presAssocID="{F4D7743A-50EA-4556-98B6-2F6CCFA86DE8}" presName="image2" presStyleLbl="node2" presStyleIdx="1" presStyleCnt="2" custScaleX="8231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A2B00B-3A22-4359-A044-701C179B7BC8}" type="pres">
      <dgm:prSet presAssocID="{F4D7743A-50EA-4556-98B6-2F6CCFA86DE8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D9A1AE-AF79-4AA9-9D85-52ED24FC913C}" type="pres">
      <dgm:prSet presAssocID="{F4D7743A-50EA-4556-98B6-2F6CCFA86DE8}" presName="hierChild3" presStyleCnt="0"/>
      <dgm:spPr/>
    </dgm:pt>
  </dgm:ptLst>
  <dgm:cxnLst>
    <dgm:cxn modelId="{0F871BD2-A98F-4E71-AF10-4417A758E8A3}" srcId="{6CDF715D-D5E2-4BEA-BCB9-D47FC7E3DF4B}" destId="{F4D7743A-50EA-4556-98B6-2F6CCFA86DE8}" srcOrd="1" destOrd="0" parTransId="{9893A18F-A594-4B27-9F35-1759350C64F6}" sibTransId="{247F3517-B727-4FBC-AB05-7F84D6F22101}"/>
    <dgm:cxn modelId="{397EE150-DB03-4A4E-9015-D0279991B34F}" type="presOf" srcId="{CB93C901-22A9-4DFE-87D0-A114DDDF07A9}" destId="{0643A08C-185A-4C7F-A238-A78C7356AA31}" srcOrd="0" destOrd="0" presId="urn:microsoft.com/office/officeart/2009/layout/CirclePictureHierarchy"/>
    <dgm:cxn modelId="{6A789251-FD1A-45F2-A24C-C0238BEED08E}" type="presOf" srcId="{F4D7743A-50EA-4556-98B6-2F6CCFA86DE8}" destId="{76A2B00B-3A22-4359-A044-701C179B7BC8}" srcOrd="0" destOrd="0" presId="urn:microsoft.com/office/officeart/2009/layout/CirclePictureHierarchy"/>
    <dgm:cxn modelId="{52830A59-3012-4399-BE02-37E0043F06E3}" type="presOf" srcId="{9893A18F-A594-4B27-9F35-1759350C64F6}" destId="{A87F052F-9E49-4468-AD25-80508A16681A}" srcOrd="0" destOrd="0" presId="urn:microsoft.com/office/officeart/2009/layout/CirclePictureHierarchy"/>
    <dgm:cxn modelId="{F561C260-7486-4BEE-ACCA-7F17077CFD95}" type="presOf" srcId="{5E9705F9-E9F7-4C31-AF30-9EC8ECC1DFD6}" destId="{99E82CC1-7D54-47AB-9482-3DB75A1436C0}" srcOrd="0" destOrd="0" presId="urn:microsoft.com/office/officeart/2009/layout/CirclePictureHierarchy"/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DE467987-F629-4B59-91D7-9BD8F124BFE1}" type="presOf" srcId="{6CDF715D-D5E2-4BEA-BCB9-D47FC7E3DF4B}" destId="{2E0DDDAE-0A82-456D-9948-AEE7260103A9}" srcOrd="0" destOrd="0" presId="urn:microsoft.com/office/officeart/2009/layout/CirclePictureHierarchy"/>
    <dgm:cxn modelId="{E6493360-5126-42D4-AC27-0B24DFE95F8A}" type="presOf" srcId="{A321F379-982F-4ADF-8ABF-354822027DBD}" destId="{81A53DEA-DB19-49A0-8BCB-A9BCF8692AC0}" srcOrd="0" destOrd="0" presId="urn:microsoft.com/office/officeart/2009/layout/CirclePictureHierarchy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39429BB3-57D9-4646-B3CD-513DCD133D07}" type="presParOf" srcId="{99E82CC1-7D54-47AB-9482-3DB75A1436C0}" destId="{37EFFADB-611E-4D26-9458-BF5BAB67A671}" srcOrd="0" destOrd="0" presId="urn:microsoft.com/office/officeart/2009/layout/CirclePictureHierarchy"/>
    <dgm:cxn modelId="{BD539843-8F5D-458E-B726-1A9A4F4AADE8}" type="presParOf" srcId="{37EFFADB-611E-4D26-9458-BF5BAB67A671}" destId="{CF5B3AB2-0263-4AC9-B177-E4E43014D20B}" srcOrd="0" destOrd="0" presId="urn:microsoft.com/office/officeart/2009/layout/CirclePictureHierarchy"/>
    <dgm:cxn modelId="{C6962F86-A3B5-4359-B98C-EA2450FDB457}" type="presParOf" srcId="{CF5B3AB2-0263-4AC9-B177-E4E43014D20B}" destId="{495C1CB0-532C-4A48-A9D1-59B301DC2C98}" srcOrd="0" destOrd="0" presId="urn:microsoft.com/office/officeart/2009/layout/CirclePictureHierarchy"/>
    <dgm:cxn modelId="{F4C791CF-BEE1-48A2-BF42-E2BBE4471D08}" type="presParOf" srcId="{CF5B3AB2-0263-4AC9-B177-E4E43014D20B}" destId="{2E0DDDAE-0A82-456D-9948-AEE7260103A9}" srcOrd="1" destOrd="0" presId="urn:microsoft.com/office/officeart/2009/layout/CirclePictureHierarchy"/>
    <dgm:cxn modelId="{54AE6C8F-CF20-48B9-93A4-4BF6715051FD}" type="presParOf" srcId="{37EFFADB-611E-4D26-9458-BF5BAB67A671}" destId="{C94B4986-8E19-4F32-9893-E7F2C7B940D9}" srcOrd="1" destOrd="0" presId="urn:microsoft.com/office/officeart/2009/layout/CirclePictureHierarchy"/>
    <dgm:cxn modelId="{ECAF2043-ACF7-4FF8-A49A-8D3EE1BBA4F6}" type="presParOf" srcId="{C94B4986-8E19-4F32-9893-E7F2C7B940D9}" destId="{81A53DEA-DB19-49A0-8BCB-A9BCF8692AC0}" srcOrd="0" destOrd="0" presId="urn:microsoft.com/office/officeart/2009/layout/CirclePictureHierarchy"/>
    <dgm:cxn modelId="{CDE96B33-DFCC-4439-A6A6-CD8822B6C3C6}" type="presParOf" srcId="{C94B4986-8E19-4F32-9893-E7F2C7B940D9}" destId="{62CFA538-8D73-428B-B01A-061172AABDDD}" srcOrd="1" destOrd="0" presId="urn:microsoft.com/office/officeart/2009/layout/CirclePictureHierarchy"/>
    <dgm:cxn modelId="{C17E2074-8867-4FA7-B5D5-B8E71269F5A1}" type="presParOf" srcId="{62CFA538-8D73-428B-B01A-061172AABDDD}" destId="{BBB58518-01B4-41FA-A9E0-D2305C2B527F}" srcOrd="0" destOrd="0" presId="urn:microsoft.com/office/officeart/2009/layout/CirclePictureHierarchy"/>
    <dgm:cxn modelId="{3E5CD98C-E66D-42F3-82D9-0C726BA2E3C6}" type="presParOf" srcId="{BBB58518-01B4-41FA-A9E0-D2305C2B527F}" destId="{2EEF7D58-A34F-4D8F-A978-7C85722CF0BB}" srcOrd="0" destOrd="0" presId="urn:microsoft.com/office/officeart/2009/layout/CirclePictureHierarchy"/>
    <dgm:cxn modelId="{3A90EA0D-089B-460C-8116-0C63EAFDFD40}" type="presParOf" srcId="{BBB58518-01B4-41FA-A9E0-D2305C2B527F}" destId="{0643A08C-185A-4C7F-A238-A78C7356AA31}" srcOrd="1" destOrd="0" presId="urn:microsoft.com/office/officeart/2009/layout/CirclePictureHierarchy"/>
    <dgm:cxn modelId="{F4544867-C469-48A3-B124-2A8D0BE6E390}" type="presParOf" srcId="{62CFA538-8D73-428B-B01A-061172AABDDD}" destId="{8F08AF36-FFDE-4E02-B84F-41D991ECC9A1}" srcOrd="1" destOrd="0" presId="urn:microsoft.com/office/officeart/2009/layout/CirclePictureHierarchy"/>
    <dgm:cxn modelId="{61BA6879-563C-49EB-B1D5-A8F6AC0A2E4F}" type="presParOf" srcId="{C94B4986-8E19-4F32-9893-E7F2C7B940D9}" destId="{A87F052F-9E49-4468-AD25-80508A16681A}" srcOrd="2" destOrd="0" presId="urn:microsoft.com/office/officeart/2009/layout/CirclePictureHierarchy"/>
    <dgm:cxn modelId="{2B211AB4-B916-4CBA-B6E1-FD91935BAD38}" type="presParOf" srcId="{C94B4986-8E19-4F32-9893-E7F2C7B940D9}" destId="{685897F0-942E-4F51-AB28-9D1C2C748A06}" srcOrd="3" destOrd="0" presId="urn:microsoft.com/office/officeart/2009/layout/CirclePictureHierarchy"/>
    <dgm:cxn modelId="{8D0E49B6-4D59-4938-8A98-EA8B672CAF78}" type="presParOf" srcId="{685897F0-942E-4F51-AB28-9D1C2C748A06}" destId="{39134E4D-E6B9-4947-A673-4A5C84291A98}" srcOrd="0" destOrd="0" presId="urn:microsoft.com/office/officeart/2009/layout/CirclePictureHierarchy"/>
    <dgm:cxn modelId="{F4015FC4-02EE-4B82-A94A-58478BD05621}" type="presParOf" srcId="{39134E4D-E6B9-4947-A673-4A5C84291A98}" destId="{E961FB45-D98B-491E-A8E5-94A8ADBF515F}" srcOrd="0" destOrd="0" presId="urn:microsoft.com/office/officeart/2009/layout/CirclePictureHierarchy"/>
    <dgm:cxn modelId="{60F79A4A-8178-441B-AF00-FBEA811AB85C}" type="presParOf" srcId="{39134E4D-E6B9-4947-A673-4A5C84291A98}" destId="{76A2B00B-3A22-4359-A044-701C179B7BC8}" srcOrd="1" destOrd="0" presId="urn:microsoft.com/office/officeart/2009/layout/CirclePictureHierarchy"/>
    <dgm:cxn modelId="{EB603F94-F839-4CF7-9541-EE2570072384}" type="presParOf" srcId="{685897F0-942E-4F51-AB28-9D1C2C748A06}" destId="{4CD9A1AE-AF79-4AA9-9D85-52ED24FC913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1107456-997E-4707-B341-42B53BE680E0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</dgm:pt>
    <dgm:pt modelId="{F9262BE8-2BF5-40ED-A479-700A242D8CBF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Population Census 1971</a:t>
          </a:r>
          <a:endParaRPr lang="en-US" sz="36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BCCBE5A4-E157-4CE1-BF36-D17031BEC3D5}" type="parTrans" cxnId="{B0559A97-F6E5-4F12-B0EF-3ABDBA5564E8}">
      <dgm:prSet/>
      <dgm:spPr/>
      <dgm:t>
        <a:bodyPr/>
        <a:lstStyle/>
        <a:p>
          <a:endParaRPr lang="en-US"/>
        </a:p>
      </dgm:t>
    </dgm:pt>
    <dgm:pt modelId="{6D8541FD-45EF-44F1-929D-370FA88F365C}" type="sibTrans" cxnId="{B0559A97-F6E5-4F12-B0EF-3ABDBA5564E8}">
      <dgm:prSet/>
      <dgm:spPr/>
      <dgm:t>
        <a:bodyPr/>
        <a:lstStyle/>
        <a:p>
          <a:endParaRPr lang="en-US"/>
        </a:p>
      </dgm:t>
    </dgm:pt>
    <dgm:pt modelId="{3FD91D8E-CD3B-48AD-A8FB-B9AF0480FADE}">
      <dgm:prSet custT="1"/>
      <dgm:spPr/>
      <dgm:t>
        <a:bodyPr/>
        <a:lstStyle/>
        <a:p>
          <a:r>
            <a:rPr lang="en-US" sz="3600" dirty="0" err="1" smtClean="0">
              <a:solidFill>
                <a:schemeClr val="bg1"/>
              </a:solidFill>
              <a:latin typeface="Franklin Gothic Medium Cond" panose="020B0606030402020204" pitchFamily="34" charset="0"/>
            </a:rPr>
            <a:t>Demo.Change</a:t>
          </a:r>
          <a:r>
            <a:rPr lang="en-US" sz="36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 Census 2011</a:t>
          </a:r>
          <a:endParaRPr lang="en-US" sz="36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0C058C7F-8665-4D7E-B6C8-9667847E0607}" type="parTrans" cxnId="{F2CABEC8-5B62-45AB-A7C9-A47FCF40519D}">
      <dgm:prSet/>
      <dgm:spPr/>
      <dgm:t>
        <a:bodyPr/>
        <a:lstStyle/>
        <a:p>
          <a:endParaRPr lang="en-US"/>
        </a:p>
      </dgm:t>
    </dgm:pt>
    <dgm:pt modelId="{48D4F156-3400-4936-8293-E272669437AA}" type="sibTrans" cxnId="{F2CABEC8-5B62-45AB-A7C9-A47FCF40519D}">
      <dgm:prSet/>
      <dgm:spPr/>
      <dgm:t>
        <a:bodyPr/>
        <a:lstStyle/>
        <a:p>
          <a:endParaRPr lang="en-US"/>
        </a:p>
      </dgm:t>
    </dgm:pt>
    <dgm:pt modelId="{0A36778C-FA85-46F5-9DC5-CBF77FECAB1D}" type="pres">
      <dgm:prSet presAssocID="{81107456-997E-4707-B341-42B53BE680E0}" presName="Name0" presStyleCnt="0">
        <dgm:presLayoutVars>
          <dgm:dir/>
        </dgm:presLayoutVars>
      </dgm:prSet>
      <dgm:spPr/>
    </dgm:pt>
    <dgm:pt modelId="{C4222FFD-5BE4-41CE-BC55-417490B29B87}" type="pres">
      <dgm:prSet presAssocID="{F9262BE8-2BF5-40ED-A479-700A242D8CBF}" presName="composite" presStyleCnt="0"/>
      <dgm:spPr/>
    </dgm:pt>
    <dgm:pt modelId="{F734DC8A-F4BF-4A08-B8BE-3E6070C368E0}" type="pres">
      <dgm:prSet presAssocID="{F9262BE8-2BF5-40ED-A479-700A242D8CBF}" presName="Accent" presStyleLbl="alignAcc1" presStyleIdx="0" presStyleCnt="2"/>
      <dgm:spPr/>
    </dgm:pt>
    <dgm:pt modelId="{588B5D1E-1688-4897-ACEC-BB7420C229CF}" type="pres">
      <dgm:prSet presAssocID="{F9262BE8-2BF5-40ED-A479-700A242D8CBF}" presName="Image" presStyleLbl="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30036B7-0069-4193-BC85-AD1F17010220}" type="pres">
      <dgm:prSet presAssocID="{F9262BE8-2BF5-40ED-A479-700A242D8CBF}" presName="Child" presStyleLbl="revTx" presStyleIdx="0" presStyleCnt="2">
        <dgm:presLayoutVars>
          <dgm:bulletEnabled val="1"/>
        </dgm:presLayoutVars>
      </dgm:prSet>
      <dgm:spPr/>
    </dgm:pt>
    <dgm:pt modelId="{A2650B9C-9F8B-4B61-992B-FB50F2E5F56B}" type="pres">
      <dgm:prSet presAssocID="{F9262BE8-2BF5-40ED-A479-700A242D8CBF}" presName="Parent" presStyleLbl="alignNode1" presStyleIdx="0" presStyleCnt="2" custScaleX="1877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06DD7-7ED7-4108-A6F7-11192C3F7603}" type="pres">
      <dgm:prSet presAssocID="{6D8541FD-45EF-44F1-929D-370FA88F365C}" presName="sibTrans" presStyleCnt="0"/>
      <dgm:spPr/>
    </dgm:pt>
    <dgm:pt modelId="{92F1BC83-DBB0-4C56-BEEE-F0AC5EA34572}" type="pres">
      <dgm:prSet presAssocID="{3FD91D8E-CD3B-48AD-A8FB-B9AF0480FADE}" presName="composite" presStyleCnt="0"/>
      <dgm:spPr/>
    </dgm:pt>
    <dgm:pt modelId="{0D78E020-9FD8-4049-8EEB-EAF7BDB52CC8}" type="pres">
      <dgm:prSet presAssocID="{3FD91D8E-CD3B-48AD-A8FB-B9AF0480FADE}" presName="Accent" presStyleLbl="alignAcc1" presStyleIdx="1" presStyleCnt="2"/>
      <dgm:spPr/>
    </dgm:pt>
    <dgm:pt modelId="{6B064828-2226-4FA1-AE3D-1AAE75FB5225}" type="pres">
      <dgm:prSet presAssocID="{3FD91D8E-CD3B-48AD-A8FB-B9AF0480FADE}" presName="Image" presStyleLbl="node1" presStyleIdx="1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84EBCF3-D29F-466F-80E6-A28751BA0CF9}" type="pres">
      <dgm:prSet presAssocID="{3FD91D8E-CD3B-48AD-A8FB-B9AF0480FADE}" presName="Child" presStyleLbl="revTx" presStyleIdx="1" presStyleCnt="2">
        <dgm:presLayoutVars>
          <dgm:bulletEnabled val="1"/>
        </dgm:presLayoutVars>
      </dgm:prSet>
      <dgm:spPr/>
    </dgm:pt>
    <dgm:pt modelId="{974FF481-14B6-404E-B44B-93637D6C3955}" type="pres">
      <dgm:prSet presAssocID="{3FD91D8E-CD3B-48AD-A8FB-B9AF0480FADE}" presName="Parent" presStyleLbl="alignNode1" presStyleIdx="1" presStyleCnt="2" custScaleX="1877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E63B5C-F852-40DB-A973-4A7CFE1A822B}" type="presOf" srcId="{81107456-997E-4707-B341-42B53BE680E0}" destId="{0A36778C-FA85-46F5-9DC5-CBF77FECAB1D}" srcOrd="0" destOrd="0" presId="urn:microsoft.com/office/officeart/2008/layout/TitlePictureLineup"/>
    <dgm:cxn modelId="{DA8AE69F-1CA5-4410-BAD7-5E6E0D26EAD1}" type="presOf" srcId="{3FD91D8E-CD3B-48AD-A8FB-B9AF0480FADE}" destId="{974FF481-14B6-404E-B44B-93637D6C3955}" srcOrd="0" destOrd="0" presId="urn:microsoft.com/office/officeart/2008/layout/TitlePictureLineup"/>
    <dgm:cxn modelId="{F2CABEC8-5B62-45AB-A7C9-A47FCF40519D}" srcId="{81107456-997E-4707-B341-42B53BE680E0}" destId="{3FD91D8E-CD3B-48AD-A8FB-B9AF0480FADE}" srcOrd="1" destOrd="0" parTransId="{0C058C7F-8665-4D7E-B6C8-9667847E0607}" sibTransId="{48D4F156-3400-4936-8293-E272669437AA}"/>
    <dgm:cxn modelId="{B0559A97-F6E5-4F12-B0EF-3ABDBA5564E8}" srcId="{81107456-997E-4707-B341-42B53BE680E0}" destId="{F9262BE8-2BF5-40ED-A479-700A242D8CBF}" srcOrd="0" destOrd="0" parTransId="{BCCBE5A4-E157-4CE1-BF36-D17031BEC3D5}" sibTransId="{6D8541FD-45EF-44F1-929D-370FA88F365C}"/>
    <dgm:cxn modelId="{E0B4FFA5-433D-415A-A0B6-6A54E76C6B0A}" type="presOf" srcId="{F9262BE8-2BF5-40ED-A479-700A242D8CBF}" destId="{A2650B9C-9F8B-4B61-992B-FB50F2E5F56B}" srcOrd="0" destOrd="0" presId="urn:microsoft.com/office/officeart/2008/layout/TitlePictureLineup"/>
    <dgm:cxn modelId="{D8957F83-690F-48A9-9031-68743B6F04C0}" type="presParOf" srcId="{0A36778C-FA85-46F5-9DC5-CBF77FECAB1D}" destId="{C4222FFD-5BE4-41CE-BC55-417490B29B87}" srcOrd="0" destOrd="0" presId="urn:microsoft.com/office/officeart/2008/layout/TitlePictureLineup"/>
    <dgm:cxn modelId="{DA65AFAE-0079-424F-B1C5-1ABC12DE7325}" type="presParOf" srcId="{C4222FFD-5BE4-41CE-BC55-417490B29B87}" destId="{F734DC8A-F4BF-4A08-B8BE-3E6070C368E0}" srcOrd="0" destOrd="0" presId="urn:microsoft.com/office/officeart/2008/layout/TitlePictureLineup"/>
    <dgm:cxn modelId="{7C4AED21-46FC-4E9A-B5AB-970EE6579CAC}" type="presParOf" srcId="{C4222FFD-5BE4-41CE-BC55-417490B29B87}" destId="{588B5D1E-1688-4897-ACEC-BB7420C229CF}" srcOrd="1" destOrd="0" presId="urn:microsoft.com/office/officeart/2008/layout/TitlePictureLineup"/>
    <dgm:cxn modelId="{35F780F2-F075-457D-97D0-C1509EA1C69D}" type="presParOf" srcId="{C4222FFD-5BE4-41CE-BC55-417490B29B87}" destId="{630036B7-0069-4193-BC85-AD1F17010220}" srcOrd="2" destOrd="0" presId="urn:microsoft.com/office/officeart/2008/layout/TitlePictureLineup"/>
    <dgm:cxn modelId="{435DFCC0-A3FC-4E27-A7BD-05A7B708C7B0}" type="presParOf" srcId="{C4222FFD-5BE4-41CE-BC55-417490B29B87}" destId="{A2650B9C-9F8B-4B61-992B-FB50F2E5F56B}" srcOrd="3" destOrd="0" presId="urn:microsoft.com/office/officeart/2008/layout/TitlePictureLineup"/>
    <dgm:cxn modelId="{957DE436-5D7F-4ACF-A615-1003CA403A3C}" type="presParOf" srcId="{0A36778C-FA85-46F5-9DC5-CBF77FECAB1D}" destId="{B0A06DD7-7ED7-4108-A6F7-11192C3F7603}" srcOrd="1" destOrd="0" presId="urn:microsoft.com/office/officeart/2008/layout/TitlePictureLineup"/>
    <dgm:cxn modelId="{0258B269-641C-429F-8041-BDFC643DB497}" type="presParOf" srcId="{0A36778C-FA85-46F5-9DC5-CBF77FECAB1D}" destId="{92F1BC83-DBB0-4C56-BEEE-F0AC5EA34572}" srcOrd="2" destOrd="0" presId="urn:microsoft.com/office/officeart/2008/layout/TitlePictureLineup"/>
    <dgm:cxn modelId="{1412A02A-86B4-4D10-925C-625F0D6577E5}" type="presParOf" srcId="{92F1BC83-DBB0-4C56-BEEE-F0AC5EA34572}" destId="{0D78E020-9FD8-4049-8EEB-EAF7BDB52CC8}" srcOrd="0" destOrd="0" presId="urn:microsoft.com/office/officeart/2008/layout/TitlePictureLineup"/>
    <dgm:cxn modelId="{1C38DD38-985D-4157-8351-C0453E9AAACB}" type="presParOf" srcId="{92F1BC83-DBB0-4C56-BEEE-F0AC5EA34572}" destId="{6B064828-2226-4FA1-AE3D-1AAE75FB5225}" srcOrd="1" destOrd="0" presId="urn:microsoft.com/office/officeart/2008/layout/TitlePictureLineup"/>
    <dgm:cxn modelId="{626D82FE-9BED-43A7-9FA7-7592B9B59237}" type="presParOf" srcId="{92F1BC83-DBB0-4C56-BEEE-F0AC5EA34572}" destId="{A84EBCF3-D29F-466F-80E6-A28751BA0CF9}" srcOrd="2" destOrd="0" presId="urn:microsoft.com/office/officeart/2008/layout/TitlePictureLineup"/>
    <dgm:cxn modelId="{F90CF07C-7B37-40D7-85F2-1C196771D347}" type="presParOf" srcId="{92F1BC83-DBB0-4C56-BEEE-F0AC5EA34572}" destId="{974FF481-14B6-404E-B44B-93637D6C395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F78CC-606A-4AEF-9AC8-58419A268145}">
      <dsp:nvSpPr>
        <dsp:cNvPr id="0" name=""/>
        <dsp:cNvSpPr/>
      </dsp:nvSpPr>
      <dsp:spPr>
        <a:xfrm>
          <a:off x="661606" y="295"/>
          <a:ext cx="3842546" cy="1107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FC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94052" y="32741"/>
        <a:ext cx="3777654" cy="1042891"/>
      </dsp:txXfrm>
    </dsp:sp>
    <dsp:sp modelId="{09351FE5-AA6F-498D-BF76-862B1D441000}">
      <dsp:nvSpPr>
        <dsp:cNvPr id="0" name=""/>
        <dsp:cNvSpPr/>
      </dsp:nvSpPr>
      <dsp:spPr>
        <a:xfrm>
          <a:off x="1045860" y="1108079"/>
          <a:ext cx="384254" cy="1081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229"/>
              </a:lnTo>
              <a:lnTo>
                <a:pt x="384254" y="10812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5E61C-FD01-42B3-B1C0-0C38A19500CE}">
      <dsp:nvSpPr>
        <dsp:cNvPr id="0" name=""/>
        <dsp:cNvSpPr/>
      </dsp:nvSpPr>
      <dsp:spPr>
        <a:xfrm>
          <a:off x="1430115" y="1385025"/>
          <a:ext cx="3456408" cy="1608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Tax Devolution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#280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1477228" y="1432138"/>
        <a:ext cx="3362182" cy="1514342"/>
      </dsp:txXfrm>
    </dsp:sp>
    <dsp:sp modelId="{275C8136-8672-4BB5-B4AE-B7160BD90FB9}">
      <dsp:nvSpPr>
        <dsp:cNvPr id="0" name=""/>
        <dsp:cNvSpPr/>
      </dsp:nvSpPr>
      <dsp:spPr>
        <a:xfrm>
          <a:off x="1045860" y="1108079"/>
          <a:ext cx="384254" cy="3071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1451"/>
              </a:lnTo>
              <a:lnTo>
                <a:pt x="384254" y="30714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0FC88-E6A0-4E94-A02D-614360483CA4}">
      <dsp:nvSpPr>
        <dsp:cNvPr id="0" name=""/>
        <dsp:cNvSpPr/>
      </dsp:nvSpPr>
      <dsp:spPr>
        <a:xfrm>
          <a:off x="1430115" y="3270539"/>
          <a:ext cx="3074037" cy="1817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kern="1200" dirty="0" smtClean="0">
              <a:latin typeface="Franklin Gothic Demi Cond" panose="020B0706030402020204" pitchFamily="34" charset="0"/>
            </a:rPr>
          </a:br>
          <a:r>
            <a:rPr lang="en-US" sz="4400" kern="1200" dirty="0" smtClean="0">
              <a:latin typeface="Franklin Gothic Demi Cond" panose="020B0706030402020204" pitchFamily="34" charset="0"/>
            </a:rPr>
            <a:t>#275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1483362" y="3323786"/>
        <a:ext cx="2967543" cy="1711489"/>
      </dsp:txXfrm>
    </dsp:sp>
    <dsp:sp modelId="{2874BD4E-CE03-46F4-8A44-CD8F7C16ED21}">
      <dsp:nvSpPr>
        <dsp:cNvPr id="0" name=""/>
        <dsp:cNvSpPr/>
      </dsp:nvSpPr>
      <dsp:spPr>
        <a:xfrm>
          <a:off x="5058044" y="295"/>
          <a:ext cx="3842546" cy="11077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PC/FinMin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090490" y="32741"/>
        <a:ext cx="3777654" cy="1042891"/>
      </dsp:txXfrm>
    </dsp:sp>
    <dsp:sp modelId="{36B895BA-3190-453F-BADE-81ABD8000136}">
      <dsp:nvSpPr>
        <dsp:cNvPr id="0" name=""/>
        <dsp:cNvSpPr/>
      </dsp:nvSpPr>
      <dsp:spPr>
        <a:xfrm>
          <a:off x="5442299" y="1108079"/>
          <a:ext cx="384254" cy="830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837"/>
              </a:lnTo>
              <a:lnTo>
                <a:pt x="384254" y="8308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26D81A-6352-47D8-8BF9-1E55D78B979B}">
      <dsp:nvSpPr>
        <dsp:cNvPr id="0" name=""/>
        <dsp:cNvSpPr/>
      </dsp:nvSpPr>
      <dsp:spPr>
        <a:xfrm>
          <a:off x="5826553" y="1385025"/>
          <a:ext cx="3074037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CSS funds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858999" y="1417471"/>
        <a:ext cx="3009145" cy="1042891"/>
      </dsp:txXfrm>
    </dsp:sp>
    <dsp:sp modelId="{524D28E2-617E-425C-9B48-D67DB730A4C0}">
      <dsp:nvSpPr>
        <dsp:cNvPr id="0" name=""/>
        <dsp:cNvSpPr/>
      </dsp:nvSpPr>
      <dsp:spPr>
        <a:xfrm>
          <a:off x="5442299" y="1108079"/>
          <a:ext cx="384254" cy="2215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5567"/>
              </a:lnTo>
              <a:lnTo>
                <a:pt x="384254" y="22155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35C3CD-7465-4279-A5F6-F0F8391A0819}">
      <dsp:nvSpPr>
        <dsp:cNvPr id="0" name=""/>
        <dsp:cNvSpPr/>
      </dsp:nvSpPr>
      <dsp:spPr>
        <a:xfrm>
          <a:off x="5826553" y="2769754"/>
          <a:ext cx="3074037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State Plan grants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858999" y="2802200"/>
        <a:ext cx="3009145" cy="1042891"/>
      </dsp:txXfrm>
    </dsp:sp>
    <dsp:sp modelId="{1439666F-B201-41FD-B8D2-721F7C19E693}">
      <dsp:nvSpPr>
        <dsp:cNvPr id="0" name=""/>
        <dsp:cNvSpPr/>
      </dsp:nvSpPr>
      <dsp:spPr>
        <a:xfrm>
          <a:off x="5442299" y="1108079"/>
          <a:ext cx="384254" cy="3600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0296"/>
              </a:lnTo>
              <a:lnTo>
                <a:pt x="384254" y="36002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3D436-84ED-4287-A5A5-F27662E66441}">
      <dsp:nvSpPr>
        <dsp:cNvPr id="0" name=""/>
        <dsp:cNvSpPr/>
      </dsp:nvSpPr>
      <dsp:spPr>
        <a:xfrm>
          <a:off x="5826553" y="4154483"/>
          <a:ext cx="4027440" cy="1107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strike="sngStrike" kern="1200" dirty="0" smtClean="0">
              <a:latin typeface="Franklin Gothic Demi Cond" panose="020B0706030402020204" pitchFamily="34" charset="0"/>
            </a:rPr>
            <a:t>Implementing Agencies </a:t>
          </a:r>
          <a:r>
            <a:rPr lang="en-US" sz="4400" kern="1200" dirty="0" smtClean="0">
              <a:latin typeface="Franklin Gothic Demi Cond" panose="020B0706030402020204" pitchFamily="34" charset="0"/>
            </a:rPr>
            <a:t>(2014)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858999" y="4186929"/>
        <a:ext cx="3962548" cy="10428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9F6F0-AD94-4F26-B9A8-F2AB41301938}">
      <dsp:nvSpPr>
        <dsp:cNvPr id="0" name=""/>
        <dsp:cNvSpPr/>
      </dsp:nvSpPr>
      <dsp:spPr>
        <a:xfrm>
          <a:off x="1674268" y="2631281"/>
          <a:ext cx="654645" cy="8691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322" y="0"/>
              </a:lnTo>
              <a:lnTo>
                <a:pt x="327322" y="869121"/>
              </a:lnTo>
              <a:lnTo>
                <a:pt x="654645" y="86912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74388" y="3038640"/>
        <a:ext cx="54404" cy="54404"/>
      </dsp:txXfrm>
    </dsp:sp>
    <dsp:sp modelId="{2E67E0D6-1D07-4C7C-BA0E-891460E95EEB}">
      <dsp:nvSpPr>
        <dsp:cNvPr id="0" name=""/>
        <dsp:cNvSpPr/>
      </dsp:nvSpPr>
      <dsp:spPr>
        <a:xfrm>
          <a:off x="5911394" y="1878000"/>
          <a:ext cx="654645" cy="623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322" y="0"/>
              </a:lnTo>
              <a:lnTo>
                <a:pt x="327322" y="623709"/>
              </a:lnTo>
              <a:lnTo>
                <a:pt x="654645" y="62370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16112" y="2167249"/>
        <a:ext cx="45209" cy="45209"/>
      </dsp:txXfrm>
    </dsp:sp>
    <dsp:sp modelId="{34982439-A6A0-42B4-BF97-A41E244C942B}">
      <dsp:nvSpPr>
        <dsp:cNvPr id="0" name=""/>
        <dsp:cNvSpPr/>
      </dsp:nvSpPr>
      <dsp:spPr>
        <a:xfrm>
          <a:off x="5911394" y="1254290"/>
          <a:ext cx="654645" cy="623709"/>
        </a:xfrm>
        <a:custGeom>
          <a:avLst/>
          <a:gdLst/>
          <a:ahLst/>
          <a:cxnLst/>
          <a:rect l="0" t="0" r="0" b="0"/>
          <a:pathLst>
            <a:path>
              <a:moveTo>
                <a:pt x="0" y="623709"/>
              </a:moveTo>
              <a:lnTo>
                <a:pt x="327322" y="623709"/>
              </a:lnTo>
              <a:lnTo>
                <a:pt x="327322" y="0"/>
              </a:lnTo>
              <a:lnTo>
                <a:pt x="654645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16112" y="1543540"/>
        <a:ext cx="45209" cy="45209"/>
      </dsp:txXfrm>
    </dsp:sp>
    <dsp:sp modelId="{D510C3D6-14F2-42D0-9282-35AC55E5EB92}">
      <dsp:nvSpPr>
        <dsp:cNvPr id="0" name=""/>
        <dsp:cNvSpPr/>
      </dsp:nvSpPr>
      <dsp:spPr>
        <a:xfrm>
          <a:off x="1674268" y="1878000"/>
          <a:ext cx="654645" cy="753281"/>
        </a:xfrm>
        <a:custGeom>
          <a:avLst/>
          <a:gdLst/>
          <a:ahLst/>
          <a:cxnLst/>
          <a:rect l="0" t="0" r="0" b="0"/>
          <a:pathLst>
            <a:path>
              <a:moveTo>
                <a:pt x="0" y="753281"/>
              </a:moveTo>
              <a:lnTo>
                <a:pt x="327322" y="753281"/>
              </a:lnTo>
              <a:lnTo>
                <a:pt x="327322" y="0"/>
              </a:lnTo>
              <a:lnTo>
                <a:pt x="654645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76640" y="2229690"/>
        <a:ext cx="49899" cy="49899"/>
      </dsp:txXfrm>
    </dsp:sp>
    <dsp:sp modelId="{9E5F46A6-E038-4C8A-9E5F-95D263A1C506}">
      <dsp:nvSpPr>
        <dsp:cNvPr id="0" name=""/>
        <dsp:cNvSpPr/>
      </dsp:nvSpPr>
      <dsp:spPr>
        <a:xfrm rot="16200000">
          <a:off x="-1450844" y="2132313"/>
          <a:ext cx="5252289" cy="99793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FC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-1450844" y="2132313"/>
        <a:ext cx="5252289" cy="997935"/>
      </dsp:txXfrm>
    </dsp:sp>
    <dsp:sp modelId="{AD44A3A4-00E8-4598-9D6A-3049D2D894F6}">
      <dsp:nvSpPr>
        <dsp:cNvPr id="0" name=""/>
        <dsp:cNvSpPr/>
      </dsp:nvSpPr>
      <dsp:spPr>
        <a:xfrm>
          <a:off x="2328913" y="1133620"/>
          <a:ext cx="3582481" cy="148875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Tax Devolution #280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328913" y="1133620"/>
        <a:ext cx="3582481" cy="1488759"/>
      </dsp:txXfrm>
    </dsp:sp>
    <dsp:sp modelId="{207C1F06-1F2E-4DFB-9FCD-598D8B10F8CC}">
      <dsp:nvSpPr>
        <dsp:cNvPr id="0" name=""/>
        <dsp:cNvSpPr/>
      </dsp:nvSpPr>
      <dsp:spPr>
        <a:xfrm>
          <a:off x="6566040" y="755323"/>
          <a:ext cx="3273226" cy="99793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Verticle (42%)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566040" y="755323"/>
        <a:ext cx="3273226" cy="997935"/>
      </dsp:txXfrm>
    </dsp:sp>
    <dsp:sp modelId="{A1E6CA29-FCF9-4230-80DE-3DDEFB12BB29}">
      <dsp:nvSpPr>
        <dsp:cNvPr id="0" name=""/>
        <dsp:cNvSpPr/>
      </dsp:nvSpPr>
      <dsp:spPr>
        <a:xfrm>
          <a:off x="6566040" y="2002742"/>
          <a:ext cx="3273226" cy="99793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Horizontal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6566040" y="2002742"/>
        <a:ext cx="3273226" cy="997935"/>
      </dsp:txXfrm>
    </dsp:sp>
    <dsp:sp modelId="{17A2B75C-BC8B-4D32-BD0B-2A3424993E4B}">
      <dsp:nvSpPr>
        <dsp:cNvPr id="0" name=""/>
        <dsp:cNvSpPr/>
      </dsp:nvSpPr>
      <dsp:spPr>
        <a:xfrm>
          <a:off x="2328913" y="2871863"/>
          <a:ext cx="3571221" cy="12570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Grant-in-Aid</a:t>
          </a:r>
          <a:br>
            <a:rPr lang="en-US" sz="4400" kern="1200" dirty="0" smtClean="0">
              <a:latin typeface="Franklin Gothic Demi Cond" panose="020B0706030402020204" pitchFamily="34" charset="0"/>
            </a:rPr>
          </a:br>
          <a:r>
            <a:rPr lang="en-US" sz="4400" kern="1200" dirty="0" smtClean="0">
              <a:latin typeface="Franklin Gothic Demi Cond" panose="020B0706030402020204" pitchFamily="34" charset="0"/>
            </a:rPr>
            <a:t>#275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328913" y="2871863"/>
        <a:ext cx="3571221" cy="1257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C7FCD-D9D0-4647-9F4D-7D13B8A65144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6CC13-D794-455A-86C2-DABD04AE4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solutions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Amend Constitution to provide for compulsory sharing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surcharges (difficult)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surcharges from budget itself. (Jaitley did for most)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the share of states from other divisible taxes (14FC did by increasing from 32% to 42%)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6CC13-D794-455A-86C2-DABD04AE4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2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solutions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Amend Constitution to provide for compulsory sharing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surcharges (difficult)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surcharges from budget itself. (Jaitley did for most)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the share of states from other divisible taxes (14FC did by increasing from 32% to 42%)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6CC13-D794-455A-86C2-DABD04AE4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6CC13-D794-455A-86C2-DABD04AE4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3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6CC13-D794-455A-86C2-DABD04AE4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9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4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63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88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1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8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5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7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6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9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33" y="5829344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6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1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1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87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33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46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2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04C5-C5EA-42FF-8BA3-40E63759548F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5F012-2180-41F7-9B34-E9B95F106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1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7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Finance Commission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Indian Polity M.Laxmikanth Ch.41</a:t>
            </a:r>
            <a:endParaRPr lang="en-US" strike="sngStrike" dirty="0"/>
          </a:p>
          <a:p>
            <a:r>
              <a:rPr lang="en-US" dirty="0" smtClean="0"/>
              <a:t>Survey vol1, chapter10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 report Vol1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25" y="4200525"/>
            <a:ext cx="23145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Stamp duty- </a:t>
            </a:r>
            <a:r>
              <a:rPr lang="en-US" dirty="0" err="1" smtClean="0"/>
              <a:t>cheque</a:t>
            </a:r>
            <a:r>
              <a:rPr lang="en-US" dirty="0" smtClean="0"/>
              <a:t>, prom-notes, insurance policy, share transfer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Excise duty on medical and toiletry prep. With alcohol / narcotics.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Don’t go to consolidated fund of India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268- levied by union but collected &amp; kept by States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7794"/>
            <a:ext cx="1951348" cy="27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 state commerce</a:t>
            </a:r>
          </a:p>
          <a:p>
            <a:r>
              <a:rPr lang="en-US" dirty="0" smtClean="0"/>
              <a:t>Central sales tax (CST)</a:t>
            </a:r>
          </a:p>
          <a:p>
            <a:r>
              <a:rPr lang="en-US" dirty="0" smtClean="0"/>
              <a:t>Belongs to “exporter” state.</a:t>
            </a:r>
          </a:p>
          <a:p>
            <a:r>
              <a:rPr lang="en-US" dirty="0" smtClean="0"/>
              <a:t>Income Shown as “--” in the Annual financial statement (budget)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269: levied, collected by union but assigned to states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430"/>
            <a:ext cx="4087119" cy="24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FC: share yes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4800" dirty="0"/>
              <a:t>Corporation Tax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Income Tax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Excise duty</a:t>
            </a:r>
            <a:endParaRPr lang="en-US" sz="4800" dirty="0"/>
          </a:p>
          <a:p>
            <a:pPr marL="914400" indent="-914400">
              <a:buFont typeface="+mj-lt"/>
              <a:buAutoNum type="arabicPeriod"/>
            </a:pPr>
            <a:r>
              <a:rPr lang="en-US" sz="4800" dirty="0"/>
              <a:t>Service Tax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Customs duty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STT</a:t>
            </a:r>
            <a:endParaRPr lang="en-US" sz="4800" dirty="0"/>
          </a:p>
          <a:p>
            <a:pPr marL="914400" indent="-914400">
              <a:buFont typeface="+mj-lt"/>
              <a:buAutoNum type="arabicPeriod"/>
            </a:pPr>
            <a:r>
              <a:rPr lang="en-US" sz="4800" strike="sngStrike" dirty="0"/>
              <a:t>Wealth </a:t>
            </a:r>
            <a:r>
              <a:rPr lang="en-US" sz="4800" strike="sngStrike" dirty="0" smtClean="0"/>
              <a:t>Tax</a:t>
            </a:r>
            <a:endParaRPr lang="en-US" sz="4800" strike="sngStrik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644053" cy="4956175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268 (Stamp + </a:t>
            </a:r>
            <a:r>
              <a:rPr lang="en-US" sz="4000" dirty="0" err="1"/>
              <a:t>Deo</a:t>
            </a:r>
            <a:r>
              <a:rPr lang="en-US" sz="4000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268-A: service tax-yes but not with J&amp;K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269 (</a:t>
            </a:r>
            <a:r>
              <a:rPr lang="en-US" sz="4000" dirty="0" smtClean="0"/>
              <a:t>CST / </a:t>
            </a:r>
            <a:r>
              <a:rPr lang="en-US" sz="4000" dirty="0" err="1" smtClean="0"/>
              <a:t>Ebay</a:t>
            </a:r>
            <a:r>
              <a:rPr lang="en-US" sz="4000" dirty="0" smtClean="0"/>
              <a:t>)</a:t>
            </a: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270 (</a:t>
            </a:r>
            <a:r>
              <a:rPr lang="en-US" sz="4000" dirty="0" err="1"/>
              <a:t>Cess</a:t>
            </a:r>
            <a:r>
              <a:rPr lang="en-US" sz="4000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Art. 271 (Surcharges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FC Share: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FC: Transfer to States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00051"/>
            <a:ext cx="1802374" cy="2069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83" y="5043340"/>
            <a:ext cx="1892517" cy="1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Tax devolution (All central taxes*)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787" y="93848"/>
            <a:ext cx="3413760" cy="3536156"/>
          </a:xfrm>
          <a:prstGeom prst="downArrowCallou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“divisible Pool”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Ranga: 30.5%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13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Kelkar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32%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14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Reddy: 42%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9330" y="1058601"/>
            <a:ext cx="3756218" cy="230832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0377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Cess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 270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Surcharge, 271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268, 269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Service-J&amp;K</a:t>
            </a:r>
          </a:p>
        </p:txBody>
      </p:sp>
    </p:spTree>
    <p:extLst>
      <p:ext uri="{BB962C8B-B14F-4D97-AF65-F5344CB8AC3E}">
        <p14:creationId xmlns:p14="http://schemas.microsoft.com/office/powerpoint/2010/main" val="42454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Since </a:t>
            </a:r>
            <a:r>
              <a:rPr lang="en-US" dirty="0" err="1" smtClean="0"/>
              <a:t>Cess</a:t>
            </a:r>
            <a:r>
              <a:rPr lang="en-US" dirty="0" smtClean="0"/>
              <a:t> and Surcharge not included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5" y="917286"/>
            <a:ext cx="10400471" cy="42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Tax devolution (All central taxes*)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787" y="93848"/>
            <a:ext cx="3413760" cy="3536156"/>
          </a:xfrm>
          <a:prstGeom prst="downArrowCallou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“divisible Pool”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Ranga: 30.5%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13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Kelkar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32%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14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Reddy: 42%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1203" y="5136461"/>
            <a:ext cx="3983278" cy="1283910"/>
          </a:xfrm>
          <a:prstGeom prst="leftRigh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Horizontal?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9330" y="1058601"/>
            <a:ext cx="3756218" cy="230832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0377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Cess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 270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Surcharge, 271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268, 269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Service-J&amp;K</a:t>
            </a:r>
          </a:p>
        </p:txBody>
      </p:sp>
    </p:spTree>
    <p:extLst>
      <p:ext uri="{BB962C8B-B14F-4D97-AF65-F5344CB8AC3E}">
        <p14:creationId xmlns:p14="http://schemas.microsoft.com/office/powerpoint/2010/main" val="16440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15137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 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168166" y="4548433"/>
            <a:ext cx="8078770" cy="2309567"/>
          </a:xfrm>
          <a:prstGeom prst="wedgeRectCallout">
            <a:avLst>
              <a:gd name="adj1" fmla="val -16774"/>
              <a:gd name="adj2" fmla="val -8646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Franklin Gothic Demi Cond" panose="020B0706030402020204" pitchFamily="34" charset="0"/>
              </a:rPr>
              <a:t>Both must be considered, else:</a:t>
            </a:r>
          </a:p>
          <a:p>
            <a:pPr marL="742950" indent="-742950">
              <a:buAutoNum type="arabicPeriod"/>
            </a:pPr>
            <a:r>
              <a:rPr lang="en-US" sz="4400" dirty="0" smtClean="0">
                <a:latin typeface="Franklin Gothic Demi Cond" panose="020B0706030402020204" pitchFamily="34" charset="0"/>
              </a:rPr>
              <a:t>Family planning</a:t>
            </a:r>
          </a:p>
          <a:p>
            <a:pPr marL="742950" indent="-742950">
              <a:buAutoNum type="arabicPeriod"/>
            </a:pPr>
            <a:r>
              <a:rPr lang="en-US" sz="4400" dirty="0" smtClean="0">
                <a:latin typeface="Franklin Gothic Demi Cond" panose="020B0706030402020204" pitchFamily="34" charset="0"/>
              </a:rPr>
              <a:t>Out-migration</a:t>
            </a:r>
          </a:p>
        </p:txBody>
      </p:sp>
    </p:spTree>
    <p:extLst>
      <p:ext uri="{BB962C8B-B14F-4D97-AF65-F5344CB8AC3E}">
        <p14:creationId xmlns:p14="http://schemas.microsoft.com/office/powerpoint/2010/main" val="13711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179862"/>
            <a:ext cx="3071813" cy="2227064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Demi Cond" panose="020B0706030402020204" pitchFamily="34" charset="0"/>
              </a:rPr>
              <a:t>Per </a:t>
            </a:r>
            <a:r>
              <a:rPr lang="en-US" dirty="0" smtClean="0">
                <a:latin typeface="Franklin Gothic Demi Cond" panose="020B0706030402020204" pitchFamily="34" charset="0"/>
              </a:rPr>
              <a:t>capita </a:t>
            </a:r>
            <a:r>
              <a:rPr lang="en-US" dirty="0">
                <a:latin typeface="Franklin Gothic Demi Cond" panose="020B0706030402020204" pitchFamily="34" charset="0"/>
              </a:rPr>
              <a:t>GSDP compared to best states 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Such as Goa</a:t>
            </a:r>
            <a:r>
              <a:rPr lang="en-US" dirty="0">
                <a:latin typeface="Franklin Gothic Demi Cond" panose="020B0706030402020204" pitchFamily="34" charset="0"/>
              </a:rPr>
              <a:t>, </a:t>
            </a:r>
            <a:r>
              <a:rPr lang="en-US" dirty="0" err="1" smtClean="0">
                <a:latin typeface="Franklin Gothic Demi Cond" panose="020B0706030402020204" pitchFamily="34" charset="0"/>
              </a:rPr>
              <a:t>Sikkim,Haryana</a:t>
            </a:r>
            <a:endParaRPr lang="en-US" dirty="0">
              <a:latin typeface="Franklin Gothic Demi Cond" panose="020B0706030402020204" pitchFamily="34" charset="0"/>
            </a:endParaRPr>
          </a:p>
          <a:p>
            <a:r>
              <a:rPr lang="en-US" dirty="0">
                <a:latin typeface="Franklin Gothic Demi Cond" panose="020B0706030402020204" pitchFamily="34" charset="0"/>
              </a:rPr>
              <a:t>Further distance=more money </a:t>
            </a:r>
            <a:r>
              <a:rPr lang="en-US" dirty="0" smtClean="0">
                <a:latin typeface="Franklin Gothic Demi Cond" panose="020B0706030402020204" pitchFamily="34" charset="0"/>
              </a:rPr>
              <a:t>allotted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“progressive” horizontal devolution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To check against income and regional imbalance</a:t>
            </a:r>
          </a:p>
          <a:p>
            <a:r>
              <a:rPr lang="en-US" dirty="0" smtClean="0">
                <a:latin typeface="Franklin Gothic Demi Cond" panose="020B0706030402020204" pitchFamily="34" charset="0"/>
              </a:rPr>
              <a:t>Although less progressive than previous FC (no addl. Special category)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Fiscal capacity</a:t>
            </a:r>
            <a:br>
              <a:rPr lang="en-US" dirty="0" smtClean="0"/>
            </a:br>
            <a:r>
              <a:rPr lang="en-US" dirty="0" smtClean="0"/>
              <a:t>income distance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2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distribution: 5 variables 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7892706" y="4416046"/>
            <a:ext cx="4047759" cy="1247908"/>
          </a:xfrm>
          <a:prstGeom prst="wedgeRectCallout">
            <a:avLst>
              <a:gd name="adj1" fmla="val -62480"/>
              <a:gd name="adj2" fmla="val 271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Opportunity cost</a:t>
            </a:r>
          </a:p>
        </p:txBody>
      </p:sp>
    </p:spTree>
    <p:extLst>
      <p:ext uri="{BB962C8B-B14F-4D97-AF65-F5344CB8AC3E}">
        <p14:creationId xmlns:p14="http://schemas.microsoft.com/office/powerpoint/2010/main" val="7450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26" y="4200525"/>
            <a:ext cx="2314575" cy="2657475"/>
          </a:xfrm>
        </p:spPr>
      </p:pic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11360"/>
              </p:ext>
            </p:extLst>
          </p:nvPr>
        </p:nvGraphicFramePr>
        <p:xfrm>
          <a:off x="160569" y="254223"/>
          <a:ext cx="8380115" cy="5882628"/>
        </p:xfrm>
        <a:graphic>
          <a:graphicData uri="http://schemas.openxmlformats.org/drawingml/2006/table">
            <a:tbl>
              <a:tblPr/>
              <a:tblGrid>
                <a:gridCol w="2753563"/>
                <a:gridCol w="5626552"/>
              </a:tblGrid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Dr. Y.V. Reddy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Chairman, Ex-RBI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gov.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283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1. Prof. Abhijit Sen (Part Time) 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Ex-Planning Commission member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2. Ms.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Sushama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Nath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Ex-Finance Secretary 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283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3. Dr. M.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Govinda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Rao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Director, National Institute for Public Finance and Policy, New Delhi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4. Dr.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Sudipto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Mundle</a:t>
                      </a:r>
                      <a:endParaRPr lang="en-US" sz="20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Ex-Acting chief of National Statistical Commission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Secretary</a:t>
                      </a:r>
                      <a:endParaRPr lang="en-US" sz="20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Ajay Narayan Jha, IAS</a:t>
                      </a:r>
                      <a:endParaRPr lang="en-US" sz="20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Formed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2013, Jan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Report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2014, Dec.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42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Implementation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1st April 2015 to 31st March 2021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3463452"/>
          </a:xfrm>
        </p:spPr>
        <p:txBody>
          <a:bodyPr/>
          <a:lstStyle/>
          <a:p>
            <a:r>
              <a:rPr lang="en-US" dirty="0" smtClean="0"/>
              <a:t>Membership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FC-280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3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212775"/>
              </p:ext>
            </p:extLst>
          </p:nvPr>
        </p:nvGraphicFramePr>
        <p:xfrm>
          <a:off x="406400" y="243840"/>
          <a:ext cx="10947400" cy="639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01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083697"/>
              </p:ext>
            </p:extLst>
          </p:nvPr>
        </p:nvGraphicFramePr>
        <p:xfrm>
          <a:off x="1117601" y="795523"/>
          <a:ext cx="10027920" cy="25428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58146"/>
                <a:gridCol w="2734887"/>
                <a:gridCol w="2734887"/>
              </a:tblGrid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Weights accorded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13th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14th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(1971)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17.5</a:t>
                      </a:r>
                    </a:p>
                  </a:txBody>
                  <a:tcPr marL="0" marR="0" marT="0" marB="0" anchor="ctr"/>
                </a:tc>
              </a:tr>
              <a:tr h="132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(2011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distribution: 13</a:t>
            </a:r>
            <a:r>
              <a:rPr lang="en-US" baseline="30000" dirty="0" smtClean="0"/>
              <a:t>th</a:t>
            </a:r>
            <a:r>
              <a:rPr lang="en-US" dirty="0" smtClean="0"/>
              <a:t> vs 14</a:t>
            </a:r>
            <a:r>
              <a:rPr lang="en-US" baseline="30000" dirty="0" smtClean="0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17601" y="795523"/>
          <a:ext cx="10027920" cy="4371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58146"/>
                <a:gridCol w="2734887"/>
                <a:gridCol w="2734887"/>
              </a:tblGrid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Weights accorded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13th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14th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(1971)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17.5</a:t>
                      </a:r>
                    </a:p>
                  </a:txBody>
                  <a:tcPr marL="0" marR="0" marT="0" marB="0" anchor="ctr"/>
                </a:tc>
              </a:tr>
              <a:tr h="132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(2011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/>
                </a:tc>
              </a:tr>
              <a:tr h="8824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Fiscal 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capacity</a:t>
                      </a:r>
                    </a:p>
                    <a:p>
                      <a:pPr algn="ctr" fontAlgn="b"/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Income</a:t>
                      </a:r>
                      <a:r>
                        <a:rPr lang="en-US" sz="4000" baseline="0" dirty="0" smtClean="0">
                          <a:latin typeface="Franklin Gothic Demi Cond" panose="020B0706030402020204" pitchFamily="34" charset="0"/>
                        </a:rPr>
                        <a:t> distance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47.5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50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Area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15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distribution: 13</a:t>
            </a:r>
            <a:r>
              <a:rPr lang="en-US" baseline="30000" dirty="0" smtClean="0"/>
              <a:t>th</a:t>
            </a:r>
            <a:r>
              <a:rPr lang="en-US" dirty="0" smtClean="0"/>
              <a:t> vs 14</a:t>
            </a:r>
            <a:r>
              <a:rPr lang="en-US" baseline="30000" dirty="0" smtClean="0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17601" y="795523"/>
          <a:ext cx="10027920" cy="55908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58146"/>
                <a:gridCol w="2734887"/>
                <a:gridCol w="2734887"/>
              </a:tblGrid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Weights accorded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13th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14th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(1971)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17.5</a:t>
                      </a:r>
                    </a:p>
                  </a:txBody>
                  <a:tcPr marL="0" marR="0" marT="0" marB="0" anchor="ctr"/>
                </a:tc>
              </a:tr>
              <a:tr h="132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Population (2011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/>
                </a:tc>
              </a:tr>
              <a:tr h="8824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Fiscal </a:t>
                      </a: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capacity</a:t>
                      </a:r>
                    </a:p>
                    <a:p>
                      <a:pPr algn="ctr" fontAlgn="b"/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Income</a:t>
                      </a:r>
                      <a:r>
                        <a:rPr lang="en-US" sz="4000" baseline="0" dirty="0" smtClean="0">
                          <a:latin typeface="Franklin Gothic Demi Cond" panose="020B0706030402020204" pitchFamily="34" charset="0"/>
                        </a:rPr>
                        <a:t> distance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47.5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50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Area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15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Forest Cover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7.5</a:t>
                      </a:r>
                    </a:p>
                  </a:txBody>
                  <a:tcPr marL="0" marR="0" marT="0" marB="0" anchor="ctr"/>
                </a:tc>
              </a:tr>
              <a:tr h="481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Fiscal discipline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17.5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distribution: 13</a:t>
            </a:r>
            <a:r>
              <a:rPr lang="en-US" baseline="30000" dirty="0" smtClean="0"/>
              <a:t>th</a:t>
            </a:r>
            <a:r>
              <a:rPr lang="en-US" dirty="0" smtClean="0"/>
              <a:t> vs 14</a:t>
            </a:r>
            <a:r>
              <a:rPr lang="en-US" baseline="30000" dirty="0" smtClean="0"/>
              <a:t>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horizontal tax devolution formula, the 14</a:t>
            </a:r>
            <a:r>
              <a:rPr lang="en-US" baseline="30000" dirty="0" smtClean="0"/>
              <a:t>th</a:t>
            </a:r>
            <a:r>
              <a:rPr lang="en-US" dirty="0" smtClean="0"/>
              <a:t> FC, has included ___ as </a:t>
            </a:r>
            <a:r>
              <a:rPr lang="en-US" dirty="0" smtClean="0">
                <a:solidFill>
                  <a:srgbClr val="FFC000"/>
                </a:solidFill>
              </a:rPr>
              <a:t>new</a:t>
            </a:r>
            <a:r>
              <a:rPr lang="en-US" dirty="0" smtClean="0"/>
              <a:t> variables?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Census 1971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Census-2011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Forest cover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Fiscal discipline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1, 2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2 and 3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1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All of them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correct answer?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70226" y="3769574"/>
            <a:ext cx="3099147" cy="1200329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Only 2 and 3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“new”</a:t>
            </a:r>
          </a:p>
        </p:txBody>
      </p:sp>
    </p:spTree>
    <p:extLst>
      <p:ext uri="{BB962C8B-B14F-4D97-AF65-F5344CB8AC3E}">
        <p14:creationId xmlns:p14="http://schemas.microsoft.com/office/powerpoint/2010/main" val="185511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8946" y="1020763"/>
            <a:ext cx="4400108" cy="5156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3716" y="1020763"/>
            <a:ext cx="5038567" cy="5156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Horizontal 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0884" y="3422154"/>
            <a:ext cx="9925664" cy="2754809"/>
          </a:xfrm>
          <a:prstGeom prst="snip2DiagRect">
            <a:avLst/>
          </a:prstGeom>
          <a:solidFill>
            <a:schemeClr val="bg2">
              <a:lumMod val="1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1. Another table for service tax.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Because J&amp;K outside service tax regime.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2. Vol1, ch10- how much gain/loss to your state? (interview)</a:t>
            </a:r>
          </a:p>
        </p:txBody>
      </p:sp>
    </p:spTree>
    <p:extLst>
      <p:ext uri="{BB962C8B-B14F-4D97-AF65-F5344CB8AC3E}">
        <p14:creationId xmlns:p14="http://schemas.microsoft.com/office/powerpoint/2010/main" val="257379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410336"/>
            <a:ext cx="3089275" cy="2093141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with 5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</a:p>
          <a:p>
            <a:r>
              <a:rPr lang="en-US" dirty="0" smtClean="0"/>
              <a:t>Given additional central grants and tax breaks.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vs general category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1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(*) from 5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 no addl. Sops</a:t>
            </a:r>
          </a:p>
          <a:p>
            <a:r>
              <a:rPr lang="en-US" strike="sngStrike" dirty="0" smtClean="0">
                <a:solidFill>
                  <a:srgbClr val="FF0000"/>
                </a:solidFill>
              </a:rPr>
              <a:t>Top gainers- losers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81616"/>
              </p:ext>
            </p:extLst>
          </p:nvPr>
        </p:nvGraphicFramePr>
        <p:xfrm>
          <a:off x="139952" y="381578"/>
          <a:ext cx="8586797" cy="5795383"/>
        </p:xfrm>
        <a:graphic>
          <a:graphicData uri="http://schemas.openxmlformats.org/drawingml/2006/table">
            <a:tbl>
              <a:tblPr/>
              <a:tblGrid>
                <a:gridCol w="5687097"/>
                <a:gridCol w="2899700"/>
              </a:tblGrid>
              <a:tr h="54271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reasons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Special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cat. States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672">
                <a:tc>
                  <a:txBody>
                    <a:bodyPr/>
                    <a:lstStyle/>
                    <a:p>
                      <a:pPr marL="224028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hilly and difficult terrain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Population density low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tribal population high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strategic border location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Eco. </a:t>
                      </a: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and infrastructure backwardness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6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state finances unviable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Assam</a:t>
                      </a: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*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Nagaland*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J&amp;K*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Arunanchal Pradesh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Himachal Pradesh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Manipur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Meghalaya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Mizoram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Sikkim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Tripura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Uttarakhand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category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47900" y="2921000"/>
            <a:ext cx="2932199" cy="3255963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Not 42%, give only 38%</a:t>
            </a:r>
          </a:p>
          <a:p>
            <a:r>
              <a:rPr lang="en-US" smtClean="0"/>
              <a:t>Else less money left for union’s own plans and schemes.</a:t>
            </a:r>
          </a:p>
          <a:p>
            <a:r>
              <a:rPr lang="en-US" smtClean="0"/>
              <a:t>Union will be forced to cut down</a:t>
            </a:r>
          </a:p>
          <a:p>
            <a:r>
              <a:rPr lang="en-US" smtClean="0"/>
              <a:t>MNREGA, NFSA, RTE: can’t cut.</a:t>
            </a:r>
          </a:p>
          <a:p>
            <a:r>
              <a:rPr lang="en-US" smtClean="0"/>
              <a:t>So, BRGF scraped. Bihar, Odisha etc. to suffer. </a:t>
            </a:r>
          </a:p>
          <a:p>
            <a:r>
              <a:rPr lang="en-US" smtClean="0"/>
              <a:t>PRI ministry budget down from 7k to 94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Prof. Abhijit 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47900" y="2921000"/>
            <a:ext cx="2932199" cy="3255963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RKVY (Krishi Vikas) budget halved.</a:t>
            </a:r>
          </a:p>
          <a:p>
            <a:r>
              <a:rPr lang="en-US" smtClean="0"/>
              <a:t>So, In absolute figures, Bihar &amp; Odisha et al will get less before.</a:t>
            </a:r>
          </a:p>
          <a:p>
            <a:r>
              <a:rPr lang="en-US" smtClean="0"/>
              <a:t>Will their state Governments increase funds for backward region and agri. From own budget? 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Prof. Abhijit 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59036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63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20531"/>
              </p:ext>
            </p:extLst>
          </p:nvPr>
        </p:nvGraphicFramePr>
        <p:xfrm>
          <a:off x="838200" y="719091"/>
          <a:ext cx="10515600" cy="473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transfers from union to state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58" y="3332533"/>
            <a:ext cx="1802374" cy="2069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51" y="3587266"/>
            <a:ext cx="1892517" cy="1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47900" y="2921000"/>
            <a:ext cx="2932199" cy="3255963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2014: 7.4 lakh crores</a:t>
            </a:r>
          </a:p>
          <a:p>
            <a:r>
              <a:rPr lang="en-US" smtClean="0"/>
              <a:t>2015: 7.6 lakh crores</a:t>
            </a:r>
          </a:p>
          <a:p>
            <a:r>
              <a:rPr lang="en-US" smtClean="0"/>
              <a:t>=hardly 4% increased.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Total transfer: plan + non plan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484823"/>
            <a:ext cx="2394834" cy="42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7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741715"/>
            <a:ext cx="3089275" cy="3430382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Verticle Tax devolution just 38% and not 42%</a:t>
            </a:r>
          </a:p>
          <a:p>
            <a:r>
              <a:rPr lang="en-US" smtClean="0"/>
              <a:t>Continue Plan transfer as per Gadgil-Mukhrjee formula</a:t>
            </a:r>
          </a:p>
          <a:p>
            <a:r>
              <a:rPr lang="en-US" smtClean="0"/>
              <a:t>Until Niti Ayog picture is clear.</a:t>
            </a:r>
          </a:p>
          <a:p>
            <a:r>
              <a:rPr lang="en-US" smtClean="0"/>
              <a:t>wrote Dissent note, but Government accepted majority view of FC (42%)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Prof. Abhijit Sen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recommends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8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47900" y="2921000"/>
            <a:ext cx="2932199" cy="325596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“Acceptance of 14</a:t>
            </a:r>
            <a:r>
              <a:rPr lang="en-US" baseline="30000" dirty="0"/>
              <a:t>th</a:t>
            </a:r>
            <a:r>
              <a:rPr lang="en-US" dirty="0"/>
              <a:t> FC recommendations is a watershed change in the story of Indian federalism.” </a:t>
            </a:r>
          </a:p>
          <a:p>
            <a:r>
              <a:rPr lang="en-US" dirty="0" smtClean="0"/>
              <a:t>“14th FC has delivered a strong push towards true federalism.” Do you agree? Justify your stand.</a:t>
            </a:r>
          </a:p>
          <a:p>
            <a:r>
              <a:rPr lang="en-US" dirty="0" smtClean="0"/>
              <a:t>Pro: untied funds (42%)</a:t>
            </a:r>
          </a:p>
          <a:p>
            <a:r>
              <a:rPr lang="en-US" dirty="0" smtClean="0"/>
              <a:t>Anti: Sen- what about backward states? + faults in horizontal formula.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Mains</a:t>
            </a:r>
            <a:br>
              <a:rPr lang="en-US" smtClean="0"/>
            </a:br>
            <a:r>
              <a:rPr lang="en-US" smtClean="0"/>
              <a:t>Interview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12873444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020" y="4172505"/>
            <a:ext cx="2338980" cy="26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3005138"/>
            <a:ext cx="3048000" cy="18859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money</a:t>
            </a:r>
          </a:p>
          <a:p>
            <a:r>
              <a:rPr lang="en-US" dirty="0" smtClean="0"/>
              <a:t>Can’t provide basic amnesties- water, waste  Management, street lights etc.</a:t>
            </a:r>
          </a:p>
          <a:p>
            <a:r>
              <a:rPr lang="en-US" dirty="0" smtClean="0"/>
              <a:t>Can’t hire large specialized staff</a:t>
            </a:r>
          </a:p>
          <a:p>
            <a:r>
              <a:rPr lang="en-US" dirty="0" smtClean="0"/>
              <a:t>IT-infrastructure, building repair etc. difficult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areas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Local bodies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49" y="4891088"/>
            <a:ext cx="2917301" cy="19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3005138"/>
            <a:ext cx="3048000" cy="18859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73</a:t>
            </a:r>
            <a:r>
              <a:rPr lang="en-US" baseline="30000" dirty="0"/>
              <a:t>rd</a:t>
            </a:r>
            <a:r>
              <a:rPr lang="en-US" dirty="0"/>
              <a:t> Amendment 1992</a:t>
            </a:r>
          </a:p>
          <a:p>
            <a:r>
              <a:rPr lang="en-US" dirty="0"/>
              <a:t>Form State finance commissions in a year, and thereafter </a:t>
            </a:r>
            <a:r>
              <a:rPr lang="en-US" dirty="0" smtClean="0"/>
              <a:t>@5 years</a:t>
            </a:r>
          </a:p>
          <a:p>
            <a:r>
              <a:rPr lang="en-US" dirty="0" smtClean="0"/>
              <a:t>But </a:t>
            </a:r>
            <a:r>
              <a:rPr lang="en-US" dirty="0"/>
              <a:t>not done at regular interval. Hard to sync. </a:t>
            </a:r>
            <a:r>
              <a:rPr lang="en-US" dirty="0" smtClean="0"/>
              <a:t>data </a:t>
            </a:r>
            <a:r>
              <a:rPr lang="en-US" dirty="0"/>
              <a:t>for FC.</a:t>
            </a:r>
          </a:p>
          <a:p>
            <a:r>
              <a:rPr lang="en-US" dirty="0"/>
              <a:t>SFC-report not all implemented.</a:t>
            </a:r>
          </a:p>
          <a:p>
            <a:r>
              <a:rPr lang="en-US" dirty="0"/>
              <a:t>Some implemented but not in Timelimit.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areas</a:t>
            </a:r>
            <a:br>
              <a:rPr lang="en-US" dirty="0" smtClean="0"/>
            </a:br>
            <a:r>
              <a:rPr lang="en-US" dirty="0" smtClean="0"/>
              <a:t>SFC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Local bodies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49" y="4891088"/>
            <a:ext cx="2917301" cy="19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69200410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020" y="4172505"/>
            <a:ext cx="2338980" cy="26854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462944" y="2006353"/>
            <a:ext cx="1216240" cy="16778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571481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helping the local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70780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Grant in Aid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703879">
            <a:off x="1144695" y="1728641"/>
            <a:ext cx="2412238" cy="1200329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2.87 Lakh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8962" y="5735901"/>
            <a:ext cx="7433697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90% Population (2011) + 10% Area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9400" y="818572"/>
            <a:ext cx="3192600" cy="1328023"/>
          </a:xfrm>
          <a:prstGeom prst="round2DiagRect">
            <a:avLst/>
          </a:prstGeom>
          <a:solidFill>
            <a:schemeClr val="accent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FC was first to recommend</a:t>
            </a:r>
          </a:p>
        </p:txBody>
      </p:sp>
    </p:spTree>
    <p:extLst>
      <p:ext uri="{BB962C8B-B14F-4D97-AF65-F5344CB8AC3E}">
        <p14:creationId xmlns:p14="http://schemas.microsoft.com/office/powerpoint/2010/main" val="14691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19418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FC=&gt; other matters referred by President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69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64256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Grant in Aid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703879">
            <a:off x="2192952" y="1388358"/>
            <a:ext cx="3192600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2.87 Lakh cr.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7243" y="5867876"/>
            <a:ext cx="241223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 lakh Cr.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2109" y="5867876"/>
            <a:ext cx="241223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87,000 cr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2030" y="3816371"/>
            <a:ext cx="7433697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90% Population (2011) + 10% Area</a:t>
            </a:r>
          </a:p>
        </p:txBody>
      </p:sp>
    </p:spTree>
    <p:extLst>
      <p:ext uri="{BB962C8B-B14F-4D97-AF65-F5344CB8AC3E}">
        <p14:creationId xmlns:p14="http://schemas.microsoft.com/office/powerpoint/2010/main" val="39005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60683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Grant in Aid for Local Bodies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703879">
            <a:off x="1013082" y="2152951"/>
            <a:ext cx="3192600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2.87 Lakh cr.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7243" y="5867876"/>
            <a:ext cx="241223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 lakh Cr.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0142" y="5867876"/>
            <a:ext cx="241223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87,000 cr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1379" y="3024520"/>
            <a:ext cx="7433697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90% Population (2011) + 10% Area</a:t>
            </a:r>
          </a:p>
        </p:txBody>
      </p:sp>
    </p:spTree>
    <p:extLst>
      <p:ext uri="{BB962C8B-B14F-4D97-AF65-F5344CB8AC3E}">
        <p14:creationId xmlns:p14="http://schemas.microsoft.com/office/powerpoint/2010/main" val="341469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197149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helping the local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6720"/>
            <a:ext cx="3089275" cy="3080372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States </a:t>
            </a:r>
            <a:r>
              <a:rPr lang="en-US" dirty="0"/>
              <a:t>should Share mining royalty</a:t>
            </a:r>
          </a:p>
          <a:p>
            <a:r>
              <a:rPr lang="en-US" dirty="0" smtClean="0"/>
              <a:t>Property tax and advertisement tax</a:t>
            </a:r>
            <a:endParaRPr lang="en-US" dirty="0"/>
          </a:p>
          <a:p>
            <a:r>
              <a:rPr lang="en-US" dirty="0" smtClean="0"/>
              <a:t>Entertainment tax: cable, net-café, boat rides</a:t>
            </a:r>
          </a:p>
          <a:p>
            <a:r>
              <a:rPr lang="en-US" dirty="0" smtClean="0"/>
              <a:t>Professional Tax: 2500 =&gt; 12,000 (Art. 276 amendment needed)</a:t>
            </a:r>
          </a:p>
          <a:p>
            <a:r>
              <a:rPr lang="en-US" dirty="0" smtClean="0"/>
              <a:t>Kerala, TN local bodies get professional tax.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Tax Devolution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 funding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3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6720"/>
            <a:ext cx="3089275" cy="3080372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property tax as per inflation &amp; Development</a:t>
            </a:r>
          </a:p>
          <a:p>
            <a:r>
              <a:rPr lang="en-US" dirty="0" smtClean="0"/>
              <a:t>Assessment every 4-5 years.</a:t>
            </a:r>
          </a:p>
          <a:p>
            <a:r>
              <a:rPr lang="en-US" dirty="0"/>
              <a:t>Stringent action on </a:t>
            </a:r>
            <a:r>
              <a:rPr lang="en-US" dirty="0" smtClean="0"/>
              <a:t>evasion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Property Tax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Art. 285(1): union properties can’t be taxed by state / local body</a:t>
            </a:r>
          </a:p>
          <a:p>
            <a:r>
              <a:rPr lang="en-US" dirty="0" smtClean="0"/>
              <a:t>Previous FC recommended they should be taxed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at least compensate local bodies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Union properties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 funding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92066"/>
            <a:ext cx="3089275" cy="2929681"/>
          </a:xfrm>
        </p:spPr>
      </p:pic>
    </p:spTree>
    <p:extLst>
      <p:ext uri="{BB962C8B-B14F-4D97-AF65-F5344CB8AC3E}">
        <p14:creationId xmlns:p14="http://schemas.microsoft.com/office/powerpoint/2010/main" val="380493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67" y="2736850"/>
            <a:ext cx="2940267" cy="3440113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9 </a:t>
            </a:r>
            <a:r>
              <a:rPr lang="en-US" dirty="0"/>
              <a:t>and 9-A don’t apply to Assam, Meghalaya, Tripura, </a:t>
            </a:r>
            <a:r>
              <a:rPr lang="en-US" dirty="0" smtClean="0"/>
              <a:t>Manipur (AMTM)</a:t>
            </a:r>
          </a:p>
          <a:p>
            <a:r>
              <a:rPr lang="en-US" dirty="0" smtClean="0"/>
              <a:t>So, FC PRI-reforms not valid for them</a:t>
            </a:r>
          </a:p>
          <a:p>
            <a:r>
              <a:rPr lang="en-US" dirty="0" smtClean="0"/>
              <a:t>Expand 275(1) to fix this lacuna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North East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Local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9715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helping the local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3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978953"/>
            <a:ext cx="3071813" cy="262888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Corp. help them directly launch muni. bonds</a:t>
            </a:r>
          </a:p>
          <a:p>
            <a:r>
              <a:rPr lang="en-US" dirty="0" smtClean="0"/>
              <a:t>Small municipalities: setup intermediary to help them issue bonds.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SEBI norms</a:t>
            </a:r>
            <a:r>
              <a:rPr lang="en-US" dirty="0" smtClean="0"/>
              <a:t>: </a:t>
            </a:r>
            <a:r>
              <a:rPr lang="en-US" dirty="0"/>
              <a:t>L2_P1_Capital </a:t>
            </a:r>
            <a:r>
              <a:rPr lang="en-US" dirty="0" smtClean="0"/>
              <a:t>Market.pptx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Muni Bonds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09319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44319420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612" y="3307481"/>
            <a:ext cx="3092388" cy="35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26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“14</a:t>
            </a:r>
            <a:r>
              <a:rPr lang="en-US" baseline="30000" dirty="0" smtClean="0"/>
              <a:t>th</a:t>
            </a:r>
            <a:r>
              <a:rPr lang="en-US" dirty="0" smtClean="0"/>
              <a:t> FC has taken extra precautions to ensure local bodies are not left at the mercy of state government.” Elaborate.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“Even </a:t>
            </a:r>
            <a:r>
              <a:rPr lang="en-US" dirty="0"/>
              <a:t>after a decade of </a:t>
            </a:r>
            <a:r>
              <a:rPr lang="en-US" dirty="0" smtClean="0"/>
              <a:t>73</a:t>
            </a:r>
            <a:r>
              <a:rPr lang="en-US" baseline="30000" dirty="0" smtClean="0"/>
              <a:t>rd</a:t>
            </a:r>
            <a:r>
              <a:rPr lang="en-US" dirty="0" smtClean="0"/>
              <a:t> &amp; 74</a:t>
            </a:r>
            <a:r>
              <a:rPr lang="en-US" baseline="30000" dirty="0" smtClean="0"/>
              <a:t>th</a:t>
            </a:r>
            <a:r>
              <a:rPr lang="en-US" dirty="0" smtClean="0"/>
              <a:t> Amendment, PRI bodies have not become a strong </a:t>
            </a:r>
            <a:r>
              <a:rPr lang="en-US" dirty="0"/>
              <a:t>and vibrant unit of </a:t>
            </a:r>
            <a:r>
              <a:rPr lang="en-US" dirty="0" smtClean="0"/>
              <a:t>Government, due to lack of financial resources.” Examine reasons and suggest remedies.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2961986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6974" y="1"/>
            <a:ext cx="1885025" cy="21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Disaster 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Existing mechanism</a:t>
            </a:r>
          </a:p>
          <a:p>
            <a:r>
              <a:rPr lang="en-US" dirty="0" smtClean="0"/>
              <a:t>Problems and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49249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Funds: National Disaster Management Act 2005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882920" y="4141670"/>
            <a:ext cx="1958847" cy="1406188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Not all states have formed</a:t>
            </a:r>
            <a:endParaRPr lang="en-US" sz="2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340528" y="2303993"/>
            <a:ext cx="2704121" cy="1077218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NCCF merged in this</a:t>
            </a:r>
            <a:endParaRPr lang="en-US" sz="32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97" y="2921000"/>
            <a:ext cx="2672805" cy="325596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NCCF (calamity and contingency fund) merged into this (13</a:t>
            </a:r>
            <a:r>
              <a:rPr lang="en-US" baseline="30000" dirty="0" smtClean="0"/>
              <a:t>th</a:t>
            </a:r>
            <a:r>
              <a:rPr lang="en-US" dirty="0" smtClean="0"/>
              <a:t> FC)</a:t>
            </a:r>
          </a:p>
          <a:p>
            <a:r>
              <a:rPr lang="en-US" dirty="0" smtClean="0"/>
              <a:t>Money from </a:t>
            </a:r>
            <a:r>
              <a:rPr lang="en-US" dirty="0" err="1" smtClean="0"/>
              <a:t>cess</a:t>
            </a:r>
            <a:r>
              <a:rPr lang="en-US" dirty="0" smtClean="0"/>
              <a:t> on custom-excise, but </a:t>
            </a:r>
            <a:r>
              <a:rPr lang="en-US" dirty="0" smtClean="0">
                <a:solidFill>
                  <a:srgbClr val="FFC000"/>
                </a:solidFill>
              </a:rPr>
              <a:t>what after GST?</a:t>
            </a:r>
          </a:p>
          <a:p>
            <a:r>
              <a:rPr lang="en-US" dirty="0"/>
              <a:t>Design </a:t>
            </a:r>
            <a:r>
              <a:rPr lang="en-US" dirty="0">
                <a:solidFill>
                  <a:srgbClr val="92D050"/>
                </a:solidFill>
              </a:rPr>
              <a:t>new </a:t>
            </a:r>
            <a:r>
              <a:rPr lang="en-US" dirty="0" smtClean="0">
                <a:solidFill>
                  <a:srgbClr val="92D050"/>
                </a:solidFill>
              </a:rPr>
              <a:t>arrangement </a:t>
            </a:r>
            <a:r>
              <a:rPr lang="en-US" dirty="0" smtClean="0"/>
              <a:t>to </a:t>
            </a:r>
            <a:r>
              <a:rPr lang="en-US" dirty="0"/>
              <a:t>get </a:t>
            </a:r>
            <a:r>
              <a:rPr lang="en-US" dirty="0" smtClean="0"/>
              <a:t>money in this fund</a:t>
            </a:r>
            <a:endParaRPr lang="en-US" dirty="0"/>
          </a:p>
          <a:p>
            <a:r>
              <a:rPr lang="en-US" dirty="0" smtClean="0"/>
              <a:t>Give </a:t>
            </a:r>
            <a:r>
              <a:rPr lang="en-US" dirty="0" smtClean="0">
                <a:solidFill>
                  <a:srgbClr val="92D050"/>
                </a:solidFill>
              </a:rPr>
              <a:t>tax exemption </a:t>
            </a:r>
            <a:r>
              <a:rPr lang="en-US" dirty="0" smtClean="0"/>
              <a:t>to private donors</a:t>
            </a:r>
          </a:p>
          <a:p>
            <a:r>
              <a:rPr lang="en-US" dirty="0" smtClean="0"/>
              <a:t>Encourage </a:t>
            </a:r>
            <a:r>
              <a:rPr lang="en-US" dirty="0" smtClean="0">
                <a:solidFill>
                  <a:srgbClr val="92D050"/>
                </a:solidFill>
              </a:rPr>
              <a:t>CSR funding</a:t>
            </a:r>
            <a:r>
              <a:rPr lang="en-US" dirty="0" smtClean="0"/>
              <a:t> into this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areas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NDRF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Limited</a:t>
            </a:r>
          </a:p>
          <a:p>
            <a:r>
              <a:rPr lang="en-US" dirty="0" smtClean="0"/>
              <a:t>* newly added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106208"/>
              </p:ext>
            </p:extLst>
          </p:nvPr>
        </p:nvGraphicFramePr>
        <p:xfrm>
          <a:off x="322263" y="287338"/>
          <a:ext cx="8107052" cy="5862320"/>
        </p:xfrm>
        <a:graphic>
          <a:graphicData uri="http://schemas.openxmlformats.org/drawingml/2006/table">
            <a:tbl>
              <a:tblPr/>
              <a:tblGrid>
                <a:gridCol w="4023183"/>
                <a:gridCol w="4083869"/>
              </a:tblGrid>
              <a:tr h="498917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Cyclones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droughts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earthquakes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fires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floods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tsunamis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Hailstorms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landslides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avalanches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cloud bursts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pest attacks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b="1" dirty="0">
                          <a:solidFill>
                            <a:srgbClr val="FFC000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cold waves*</a:t>
                      </a:r>
                      <a:endParaRPr lang="en-US" sz="5400" dirty="0">
                        <a:solidFill>
                          <a:srgbClr val="FFC000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b="1" dirty="0">
                          <a:solidFill>
                            <a:srgbClr val="FFC000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Frost*</a:t>
                      </a:r>
                      <a:endParaRPr lang="en-US" sz="5400" dirty="0">
                        <a:solidFill>
                          <a:srgbClr val="FFC000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Present list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NDRF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Expand the list of "official calamities" </a:t>
            </a:r>
            <a:r>
              <a:rPr lang="en-US" dirty="0" smtClean="0"/>
              <a:t>for state-specific disasters:</a:t>
            </a:r>
          </a:p>
          <a:p>
            <a:r>
              <a:rPr lang="en-US" dirty="0" smtClean="0"/>
              <a:t>Heat waves</a:t>
            </a:r>
          </a:p>
          <a:p>
            <a:r>
              <a:rPr lang="en-US" dirty="0" smtClean="0"/>
              <a:t>coastal erosion</a:t>
            </a:r>
          </a:p>
          <a:p>
            <a:r>
              <a:rPr lang="en-US" dirty="0"/>
              <a:t>bamboo flowering</a:t>
            </a:r>
          </a:p>
          <a:p>
            <a:r>
              <a:rPr lang="en-US" dirty="0" smtClean="0"/>
              <a:t>Snakebites</a:t>
            </a:r>
          </a:p>
          <a:p>
            <a:r>
              <a:rPr lang="en-US" dirty="0" smtClean="0"/>
              <a:t>Monkey </a:t>
            </a:r>
            <a:r>
              <a:rPr lang="en-US" dirty="0"/>
              <a:t>and elephant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Calamity list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NDRF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60414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Funds: National Disaster Management Act 2005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838200" y="1926370"/>
            <a:ext cx="4686091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New mechanism for funding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Expand the list</a:t>
            </a:r>
          </a:p>
        </p:txBody>
      </p:sp>
    </p:spTree>
    <p:extLst>
      <p:ext uri="{BB962C8B-B14F-4D97-AF65-F5344CB8AC3E}">
        <p14:creationId xmlns:p14="http://schemas.microsoft.com/office/powerpoint/2010/main" val="40993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879" y="3218974"/>
            <a:ext cx="2203704" cy="214884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275(1): Union grants money</a:t>
            </a:r>
          </a:p>
          <a:p>
            <a:r>
              <a:rPr lang="en-US" dirty="0" smtClean="0"/>
              <a:t>So far: 75-25 (General) / 90-10 (Special)</a:t>
            </a:r>
          </a:p>
          <a:p>
            <a:r>
              <a:rPr lang="en-US" dirty="0" smtClean="0"/>
              <a:t>14th FC: 90-10 all</a:t>
            </a:r>
          </a:p>
          <a:p>
            <a:r>
              <a:rPr lang="en-US" dirty="0" smtClean="0"/>
              <a:t>Hazard risk vulnerability index: More vulnerable states get bigger allotment  (inflation, labor cost)</a:t>
            </a:r>
          </a:p>
          <a:p>
            <a:r>
              <a:rPr lang="en-US" dirty="0" smtClean="0"/>
              <a:t>Total Rs.61,000 SDRFs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14th FC recommends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SDRF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Funds: National Disaster Management Act 2005</a:t>
            </a: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838199" y="1634139"/>
            <a:ext cx="4686091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New mechanism for funding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Expand the list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838199" y="3481793"/>
            <a:ext cx="4686091" cy="1200329"/>
          </a:xfrm>
          <a:prstGeom prst="homePlat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90:10 rule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Hazard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vul.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Index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198" y="5303351"/>
            <a:ext cx="4686091" cy="646331"/>
          </a:xfrm>
          <a:prstGeom prst="homePlate">
            <a:avLst/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2">
                    <a:lumMod val="10000"/>
                  </a:schemeClr>
                </a:solidFill>
                <a:latin typeface="Franklin Gothic Demi Cond" panose="020B0706030402020204" pitchFamily="34" charset="0"/>
              </a:rPr>
              <a:t>Make non-compulsory</a:t>
            </a:r>
          </a:p>
        </p:txBody>
      </p:sp>
    </p:spTree>
    <p:extLst>
      <p:ext uri="{BB962C8B-B14F-4D97-AF65-F5344CB8AC3E}">
        <p14:creationId xmlns:p14="http://schemas.microsoft.com/office/powerpoint/2010/main" val="387996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81879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transfer to States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00051"/>
            <a:ext cx="1802374" cy="2069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83" y="900051"/>
            <a:ext cx="1892517" cy="1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29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National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6658" y="1488012"/>
            <a:ext cx="5060917" cy="4394314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888"/>
          <a:stretch/>
        </p:blipFill>
        <p:spPr>
          <a:xfrm>
            <a:off x="6438698" y="1488012"/>
            <a:ext cx="5335380" cy="1157039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State / District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98" y="2672744"/>
            <a:ext cx="5334251" cy="120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MCQ: Who gives money in SDRF? How much</a:t>
            </a:r>
          </a:p>
          <a:p>
            <a:r>
              <a:rPr lang="en-US" dirty="0"/>
              <a:t>MCQ: How many funds provided in NDMA?</a:t>
            </a:r>
          </a:p>
          <a:p>
            <a:r>
              <a:rPr lang="en-US" dirty="0"/>
              <a:t>MCQ: List of official calamities.</a:t>
            </a:r>
          </a:p>
          <a:p>
            <a:r>
              <a:rPr lang="en-US" dirty="0"/>
              <a:t>Mains: Discuss in brief, the constrains in disaster response funding in India, and list the remedies suggested by 14FC.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 on disasters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9256970"/>
              </p:ext>
            </p:extLst>
          </p:nvPr>
        </p:nvGraphicFramePr>
        <p:xfrm>
          <a:off x="292229" y="273377"/>
          <a:ext cx="11576115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7"/>
          <p:cNvSpPr txBox="1"/>
          <p:nvPr/>
        </p:nvSpPr>
        <p:spPr>
          <a:xfrm>
            <a:off x="864830" y="5657671"/>
            <a:ext cx="6619045" cy="1200329"/>
          </a:xfrm>
          <a:prstGeom prst="homePlate">
            <a:avLst>
              <a:gd name="adj" fmla="val 26722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Sector specific stopped,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because large 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$$ announced (42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%)</a:t>
            </a:r>
          </a:p>
        </p:txBody>
      </p:sp>
    </p:spTree>
    <p:extLst>
      <p:ext uri="{BB962C8B-B14F-4D97-AF65-F5344CB8AC3E}">
        <p14:creationId xmlns:p14="http://schemas.microsoft.com/office/powerpoint/2010/main" val="38982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70393712"/>
              </p:ext>
            </p:extLst>
          </p:nvPr>
        </p:nvGraphicFramePr>
        <p:xfrm>
          <a:off x="292229" y="273377"/>
          <a:ext cx="11701503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85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sector spending:</a:t>
            </a:r>
          </a:p>
          <a:p>
            <a:pPr lvl="1"/>
            <a:r>
              <a:rPr lang="en-US" dirty="0" smtClean="0"/>
              <a:t>FC: outside purview</a:t>
            </a:r>
          </a:p>
          <a:p>
            <a:pPr lvl="1"/>
            <a:r>
              <a:rPr lang="en-US" dirty="0" smtClean="0"/>
              <a:t>PC/</a:t>
            </a:r>
            <a:r>
              <a:rPr lang="en-US" dirty="0" err="1" smtClean="0"/>
              <a:t>Niti</a:t>
            </a:r>
            <a:r>
              <a:rPr lang="en-US" dirty="0" smtClean="0"/>
              <a:t>: state Government participation?</a:t>
            </a:r>
          </a:p>
          <a:p>
            <a:r>
              <a:rPr lang="en-US" dirty="0" smtClean="0"/>
              <a:t>Better use Inter-State councils (Art. 263)</a:t>
            </a:r>
          </a:p>
          <a:p>
            <a:r>
              <a:rPr lang="en-US" dirty="0" smtClean="0"/>
              <a:t>Identify sectors, design schemes, distribution-criteria</a:t>
            </a:r>
          </a:p>
          <a:p>
            <a:r>
              <a:rPr lang="en-US" dirty="0" smtClean="0"/>
              <a:t>+focus on NE + environment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Cooperative federalism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531" y="3074194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2554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86864773"/>
              </p:ext>
            </p:extLst>
          </p:nvPr>
        </p:nvGraphicFramePr>
        <p:xfrm>
          <a:off x="292229" y="273377"/>
          <a:ext cx="11701503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87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968464"/>
            <a:ext cx="3054350" cy="3161034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Punish states delaying electricity subsidies to companies</a:t>
            </a:r>
          </a:p>
          <a:p>
            <a:r>
              <a:rPr lang="en-US" dirty="0"/>
              <a:t>State electricity regulatory commissions </a:t>
            </a:r>
            <a:r>
              <a:rPr lang="en-US" dirty="0" smtClean="0"/>
              <a:t>Fund</a:t>
            </a:r>
            <a:r>
              <a:rPr lang="en-US" dirty="0"/>
              <a:t> (SERC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Rail tariff authority: give statutory status (amend Rai act ‘89)</a:t>
            </a:r>
          </a:p>
          <a:p>
            <a:r>
              <a:rPr lang="en-US" dirty="0" smtClean="0"/>
              <a:t>Independent regulator for road sector 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Utility</a:t>
            </a:r>
            <a:br>
              <a:rPr lang="en-US" dirty="0" smtClean="0"/>
            </a:br>
            <a:r>
              <a:rPr lang="en-US" dirty="0" smtClean="0"/>
              <a:t>Pricing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WRA- water regulatory </a:t>
            </a:r>
            <a:r>
              <a:rPr lang="en-US" dirty="0" smtClean="0"/>
              <a:t>authorities</a:t>
            </a:r>
            <a:r>
              <a:rPr lang="en-US" dirty="0"/>
              <a:t> </a:t>
            </a:r>
            <a:r>
              <a:rPr lang="en-US" dirty="0" smtClean="0"/>
              <a:t>for drinking</a:t>
            </a:r>
            <a:r>
              <a:rPr lang="en-US" dirty="0"/>
              <a:t>, irrigation and </a:t>
            </a:r>
            <a:r>
              <a:rPr lang="en-US" dirty="0" smtClean="0"/>
              <a:t>industrial</a:t>
            </a:r>
          </a:p>
          <a:p>
            <a:r>
              <a:rPr lang="en-US" dirty="0" smtClean="0"/>
              <a:t>Install water meters @customer’s expense</a:t>
            </a:r>
          </a:p>
          <a:p>
            <a:r>
              <a:rPr lang="en-US" dirty="0" smtClean="0"/>
              <a:t>Environment helped…yes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Utility</a:t>
            </a:r>
            <a:br>
              <a:rPr lang="en-US" dirty="0" smtClean="0"/>
            </a:br>
            <a:r>
              <a:rPr lang="en-US" dirty="0" smtClean="0"/>
              <a:t>Pricing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379789"/>
            <a:ext cx="3054350" cy="2338384"/>
          </a:xfrm>
        </p:spPr>
      </p:pic>
    </p:spTree>
    <p:extLst>
      <p:ext uri="{BB962C8B-B14F-4D97-AF65-F5344CB8AC3E}">
        <p14:creationId xmlns:p14="http://schemas.microsoft.com/office/powerpoint/2010/main" val="27610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61756714"/>
              </p:ext>
            </p:extLst>
          </p:nvPr>
        </p:nvGraphicFramePr>
        <p:xfrm>
          <a:off x="292229" y="273377"/>
          <a:ext cx="11701503" cy="596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7"/>
          <p:cNvSpPr txBox="1"/>
          <p:nvPr/>
        </p:nvSpPr>
        <p:spPr>
          <a:xfrm>
            <a:off x="1340528" y="4414797"/>
            <a:ext cx="4891597" cy="1754326"/>
          </a:xfrm>
          <a:prstGeom prst="homePlate">
            <a:avLst>
              <a:gd name="adj" fmla="val 26722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Remaining 3 in Separate lectures on relevant topics</a:t>
            </a:r>
          </a:p>
        </p:txBody>
      </p:sp>
    </p:spTree>
    <p:extLst>
      <p:ext uri="{BB962C8B-B14F-4D97-AF65-F5344CB8AC3E}">
        <p14:creationId xmlns:p14="http://schemas.microsoft.com/office/powerpoint/2010/main" val="103518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188537" y="3723588"/>
            <a:ext cx="3723588" cy="2799760"/>
          </a:xfrm>
          <a:prstGeom prst="wedgeRectCallout">
            <a:avLst>
              <a:gd name="adj1" fmla="val -14504"/>
              <a:gd name="adj2" fmla="val -7521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This should be majority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03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160256" y="3723587"/>
            <a:ext cx="4817097" cy="2309567"/>
          </a:xfrm>
          <a:prstGeom prst="wedgeRectCallout">
            <a:avLst>
              <a:gd name="adj1" fmla="val -16774"/>
              <a:gd name="adj2" fmla="val -8646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Formula based, “unconditional” transfer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6536703" y="3723587"/>
            <a:ext cx="5293936" cy="2309567"/>
          </a:xfrm>
          <a:prstGeom prst="wedgeRectCallout">
            <a:avLst>
              <a:gd name="adj1" fmla="val -16774"/>
              <a:gd name="adj2" fmla="val -8646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States </a:t>
            </a:r>
            <a:r>
              <a:rPr lang="en-US" sz="4400" dirty="0" err="1" smtClean="0">
                <a:latin typeface="Franklin Gothic Demi Cond" panose="020B0706030402020204" pitchFamily="34" charset="0"/>
              </a:rPr>
              <a:t>hv</a:t>
            </a:r>
            <a:r>
              <a:rPr lang="en-US" sz="4400" dirty="0" smtClean="0">
                <a:latin typeface="Franklin Gothic Demi Cond" panose="020B0706030402020204" pitchFamily="34" charset="0"/>
              </a:rPr>
              <a:t> 2 contribute</a:t>
            </a:r>
          </a:p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90:10, 75:25 etc.</a:t>
            </a:r>
          </a:p>
          <a:p>
            <a:pPr algn="ctr"/>
            <a:r>
              <a:rPr lang="en-US" sz="4400" dirty="0" smtClean="0">
                <a:latin typeface="Franklin Gothic Demi Cond" panose="020B0706030402020204" pitchFamily="34" charset="0"/>
              </a:rPr>
              <a:t>“One-size fits all”</a:t>
            </a:r>
          </a:p>
        </p:txBody>
      </p:sp>
    </p:spTree>
    <p:extLst>
      <p:ext uri="{BB962C8B-B14F-4D97-AF65-F5344CB8AC3E}">
        <p14:creationId xmlns:p14="http://schemas.microsoft.com/office/powerpoint/2010/main" val="129300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06986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FC: Transfer to States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00051"/>
            <a:ext cx="1802374" cy="2069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83" y="5043340"/>
            <a:ext cx="1892517" cy="1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86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DARK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0496A234-87F0-4D7B-A653-399315DB0CA9}" vid="{F36A9243-8EF9-4F39-8B2A-083517F7DB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550</TotalTime>
  <Words>2115</Words>
  <Application>Microsoft Office PowerPoint</Application>
  <PresentationFormat>Widescreen</PresentationFormat>
  <Paragraphs>554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14th Finance Commission</vt:lpstr>
      <vt:lpstr>Membership</vt:lpstr>
      <vt:lpstr>14th FC: report</vt:lpstr>
      <vt:lpstr>14th FC=&gt; other matters referred by President</vt:lpstr>
      <vt:lpstr>PowerPoint Presentation</vt:lpstr>
      <vt:lpstr>Total transfer to States</vt:lpstr>
      <vt:lpstr>PowerPoint Presentation</vt:lpstr>
      <vt:lpstr>PowerPoint Presentation</vt:lpstr>
      <vt:lpstr>FC: Transfer to States</vt:lpstr>
      <vt:lpstr>268- levied by union but collected &amp; kept by States</vt:lpstr>
      <vt:lpstr>269: levied, collected by union but assigned to states</vt:lpstr>
      <vt:lpstr>PowerPoint Presentation</vt:lpstr>
      <vt:lpstr>FC: Transfer to States</vt:lpstr>
      <vt:lpstr>Tax devolution (All central taxes*)</vt:lpstr>
      <vt:lpstr>Since Cess and Surcharge not included</vt:lpstr>
      <vt:lpstr>Tax devolution (All central taxes*)</vt:lpstr>
      <vt:lpstr>Horizontal distribution </vt:lpstr>
      <vt:lpstr>Fiscal capacity income distance</vt:lpstr>
      <vt:lpstr>Horizontal distribution: 5 variables </vt:lpstr>
      <vt:lpstr>PowerPoint Presentation</vt:lpstr>
      <vt:lpstr>Horizontal distribution: 13th vs 14th</vt:lpstr>
      <vt:lpstr>Horizontal distribution: 13th vs 14th</vt:lpstr>
      <vt:lpstr>Horizontal distribution: 13th vs 14th</vt:lpstr>
      <vt:lpstr>Find correct answer?</vt:lpstr>
      <vt:lpstr>Horizontal distribution</vt:lpstr>
      <vt:lpstr>Special vs general category</vt:lpstr>
      <vt:lpstr>Special category</vt:lpstr>
      <vt:lpstr>Prof. Abhijit Sen</vt:lpstr>
      <vt:lpstr>Prof. Abhijit Sen</vt:lpstr>
      <vt:lpstr>Total transfers from union to state</vt:lpstr>
      <vt:lpstr>Total transfer: plan + non plan</vt:lpstr>
      <vt:lpstr>Prof. Abhijit Sen</vt:lpstr>
      <vt:lpstr>Mains Interview</vt:lpstr>
      <vt:lpstr>PowerPoint Presentation</vt:lpstr>
      <vt:lpstr>Problem areas</vt:lpstr>
      <vt:lpstr>Problem areas SFC</vt:lpstr>
      <vt:lpstr>PowerPoint Presentation</vt:lpstr>
      <vt:lpstr>14th FC: helping the local bodies</vt:lpstr>
      <vt:lpstr>Grant in Aid</vt:lpstr>
      <vt:lpstr>Grant in Aid</vt:lpstr>
      <vt:lpstr>14th FC: Grant in Aid for Local Bodies</vt:lpstr>
      <vt:lpstr>14th FC: helping the local bodies</vt:lpstr>
      <vt:lpstr>State Tax Devolution</vt:lpstr>
      <vt:lpstr>Property Tax</vt:lpstr>
      <vt:lpstr>Union properties</vt:lpstr>
      <vt:lpstr>North East</vt:lpstr>
      <vt:lpstr>14th FC: helping the local bodies</vt:lpstr>
      <vt:lpstr>Muni Bonds</vt:lpstr>
      <vt:lpstr>Other measures</vt:lpstr>
      <vt:lpstr>Mains questions</vt:lpstr>
      <vt:lpstr>PowerPoint Presentation</vt:lpstr>
      <vt:lpstr>14th FC: Disaster  Management</vt:lpstr>
      <vt:lpstr>Funds: National Disaster Management Act 2005</vt:lpstr>
      <vt:lpstr>Problem areas</vt:lpstr>
      <vt:lpstr>Present list</vt:lpstr>
      <vt:lpstr>Calamity list</vt:lpstr>
      <vt:lpstr>Funds: National Disaster Management Act 2005</vt:lpstr>
      <vt:lpstr>14th FC recommends</vt:lpstr>
      <vt:lpstr>Funds: National Disaster Management Act 2005</vt:lpstr>
      <vt:lpstr>PowerPoint Presentation</vt:lpstr>
      <vt:lpstr>Questions on disasters</vt:lpstr>
      <vt:lpstr>PowerPoint Presentation</vt:lpstr>
      <vt:lpstr>PowerPoint Presentation</vt:lpstr>
      <vt:lpstr>Cooperative federalism</vt:lpstr>
      <vt:lpstr>PowerPoint Presentation</vt:lpstr>
      <vt:lpstr>Public Utility Pricing</vt:lpstr>
      <vt:lpstr>Public Utility Pricing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432</cp:revision>
  <dcterms:created xsi:type="dcterms:W3CDTF">2015-03-02T06:48:03Z</dcterms:created>
  <dcterms:modified xsi:type="dcterms:W3CDTF">2015-03-08T02:44:24Z</dcterms:modified>
</cp:coreProperties>
</file>